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63" autoAdjust="0"/>
  </p:normalViewPr>
  <p:slideViewPr>
    <p:cSldViewPr snapToGrid="0">
      <p:cViewPr>
        <p:scale>
          <a:sx n="70" d="100"/>
          <a:sy n="70" d="100"/>
        </p:scale>
        <p:origin x="-63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EC54B-992D-4E2A-92B3-54D95B9D300E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A5AF5C-F6D4-434B-AD3C-7832701080CF}">
      <dgm:prSet phldrT="[Text]" custT="1"/>
      <dgm:spPr/>
      <dgm:t>
        <a:bodyPr/>
        <a:lstStyle/>
        <a:p>
          <a:r>
            <a:rPr lang="en-US" sz="1800" b="1" dirty="0" smtClean="0">
              <a:latin typeface="+mn-lt"/>
            </a:rPr>
            <a:t>Components of GIS</a:t>
          </a:r>
          <a:endParaRPr lang="en-US" sz="1800" b="1" dirty="0">
            <a:latin typeface="+mn-lt"/>
          </a:endParaRPr>
        </a:p>
      </dgm:t>
    </dgm:pt>
    <dgm:pt modelId="{0E13D45C-F697-43C1-922A-BC15C8981884}" type="parTrans" cxnId="{0783106E-8C7E-4B67-A1B8-50CD072B04C1}">
      <dgm:prSet/>
      <dgm:spPr/>
      <dgm:t>
        <a:bodyPr/>
        <a:lstStyle/>
        <a:p>
          <a:endParaRPr lang="en-US" sz="2000"/>
        </a:p>
      </dgm:t>
    </dgm:pt>
    <dgm:pt modelId="{CA23F434-4214-4204-9F19-08FD808A6EF7}" type="sibTrans" cxnId="{0783106E-8C7E-4B67-A1B8-50CD072B04C1}">
      <dgm:prSet/>
      <dgm:spPr/>
      <dgm:t>
        <a:bodyPr/>
        <a:lstStyle/>
        <a:p>
          <a:endParaRPr lang="en-US" sz="2000"/>
        </a:p>
      </dgm:t>
    </dgm:pt>
    <dgm:pt modelId="{1C417260-2FD1-4728-A18B-8AAA44356136}">
      <dgm:prSet phldrT="[Text]" custT="1"/>
      <dgm:spPr/>
      <dgm:t>
        <a:bodyPr/>
        <a:lstStyle/>
        <a:p>
          <a:r>
            <a:rPr lang="en-US" sz="1800" b="1" dirty="0" smtClean="0">
              <a:latin typeface="+mn-lt"/>
            </a:rPr>
            <a:t>Hardware</a:t>
          </a:r>
          <a:endParaRPr lang="en-US" sz="1800" b="1" dirty="0">
            <a:latin typeface="+mn-lt"/>
          </a:endParaRPr>
        </a:p>
      </dgm:t>
    </dgm:pt>
    <dgm:pt modelId="{C04F603B-605F-4A91-A188-EB5BE92B9965}" type="parTrans" cxnId="{363C2E5E-C8AB-4B92-A3AF-06872DE9FB2A}">
      <dgm:prSet custT="1"/>
      <dgm:spPr/>
      <dgm:t>
        <a:bodyPr/>
        <a:lstStyle/>
        <a:p>
          <a:endParaRPr lang="en-US" sz="1600" b="1">
            <a:latin typeface="+mn-lt"/>
          </a:endParaRPr>
        </a:p>
      </dgm:t>
    </dgm:pt>
    <dgm:pt modelId="{4BEB607A-172E-4BAD-B27B-6571EC3BBA43}" type="sibTrans" cxnId="{363C2E5E-C8AB-4B92-A3AF-06872DE9FB2A}">
      <dgm:prSet/>
      <dgm:spPr/>
      <dgm:t>
        <a:bodyPr/>
        <a:lstStyle/>
        <a:p>
          <a:endParaRPr lang="en-US" sz="2000"/>
        </a:p>
      </dgm:t>
    </dgm:pt>
    <dgm:pt modelId="{0CF484F6-A857-41F3-B828-560E78FC4FE7}">
      <dgm:prSet phldrT="[Text]" custT="1"/>
      <dgm:spPr/>
      <dgm:t>
        <a:bodyPr/>
        <a:lstStyle/>
        <a:p>
          <a:r>
            <a:rPr lang="en-US" sz="1800" b="1" dirty="0" smtClean="0">
              <a:latin typeface="+mn-lt"/>
            </a:rPr>
            <a:t>Software</a:t>
          </a:r>
          <a:endParaRPr lang="en-US" sz="1800" b="1" dirty="0">
            <a:latin typeface="+mn-lt"/>
          </a:endParaRPr>
        </a:p>
      </dgm:t>
    </dgm:pt>
    <dgm:pt modelId="{F93B4D13-DBA8-43D8-9317-D0DD8269AD83}" type="parTrans" cxnId="{FD605A72-6BDC-4939-BFB8-19FC5CF8966B}">
      <dgm:prSet custT="1"/>
      <dgm:spPr/>
      <dgm:t>
        <a:bodyPr/>
        <a:lstStyle/>
        <a:p>
          <a:endParaRPr lang="en-US" sz="1600" b="1">
            <a:latin typeface="+mn-lt"/>
          </a:endParaRPr>
        </a:p>
      </dgm:t>
    </dgm:pt>
    <dgm:pt modelId="{5D11BB4E-1865-4A9D-B621-BB987D14CF0B}" type="sibTrans" cxnId="{FD605A72-6BDC-4939-BFB8-19FC5CF8966B}">
      <dgm:prSet/>
      <dgm:spPr/>
      <dgm:t>
        <a:bodyPr/>
        <a:lstStyle/>
        <a:p>
          <a:endParaRPr lang="en-US" sz="2000"/>
        </a:p>
      </dgm:t>
    </dgm:pt>
    <dgm:pt modelId="{5A349C1A-7186-43BD-A4B1-EE314984E346}">
      <dgm:prSet phldrT="[Text]" custT="1"/>
      <dgm:spPr/>
      <dgm:t>
        <a:bodyPr/>
        <a:lstStyle/>
        <a:p>
          <a:r>
            <a:rPr lang="en-US" sz="1800" b="1" dirty="0" smtClean="0">
              <a:latin typeface="+mn-lt"/>
            </a:rPr>
            <a:t>People</a:t>
          </a:r>
          <a:endParaRPr lang="en-US" sz="1800" b="1" dirty="0">
            <a:latin typeface="+mn-lt"/>
          </a:endParaRPr>
        </a:p>
      </dgm:t>
    </dgm:pt>
    <dgm:pt modelId="{9A51244C-7DC7-46AF-B3FA-7DEC730B0E0C}" type="parTrans" cxnId="{076E41F1-5EE6-4BAD-A2F0-F2E0FCEBB882}">
      <dgm:prSet custT="1"/>
      <dgm:spPr/>
      <dgm:t>
        <a:bodyPr/>
        <a:lstStyle/>
        <a:p>
          <a:endParaRPr lang="en-US" sz="1600" b="1">
            <a:latin typeface="+mn-lt"/>
          </a:endParaRPr>
        </a:p>
      </dgm:t>
    </dgm:pt>
    <dgm:pt modelId="{0BAFEFD6-9BEB-4880-9DA9-7D02720A7A62}" type="sibTrans" cxnId="{076E41F1-5EE6-4BAD-A2F0-F2E0FCEBB882}">
      <dgm:prSet/>
      <dgm:spPr/>
      <dgm:t>
        <a:bodyPr/>
        <a:lstStyle/>
        <a:p>
          <a:endParaRPr lang="en-US" sz="2000"/>
        </a:p>
      </dgm:t>
    </dgm:pt>
    <dgm:pt modelId="{75DE66E7-6730-4499-B00C-A0BE9B98EB6F}">
      <dgm:prSet phldrT="[Text]" custT="1"/>
      <dgm:spPr/>
      <dgm:t>
        <a:bodyPr/>
        <a:lstStyle/>
        <a:p>
          <a:r>
            <a:rPr lang="en-US" sz="1800" b="1" dirty="0" smtClean="0">
              <a:latin typeface="+mn-lt"/>
            </a:rPr>
            <a:t>Method</a:t>
          </a:r>
          <a:endParaRPr lang="en-US" sz="1800" b="1" dirty="0">
            <a:latin typeface="+mn-lt"/>
          </a:endParaRPr>
        </a:p>
      </dgm:t>
    </dgm:pt>
    <dgm:pt modelId="{AAB499FA-DCD4-4422-BCA6-69B02C5B014B}" type="parTrans" cxnId="{B6295A55-A6DA-4A33-8BDF-144D5F53DFB3}">
      <dgm:prSet custT="1"/>
      <dgm:spPr/>
      <dgm:t>
        <a:bodyPr/>
        <a:lstStyle/>
        <a:p>
          <a:endParaRPr lang="en-US" sz="1600" b="1">
            <a:latin typeface="+mn-lt"/>
          </a:endParaRPr>
        </a:p>
      </dgm:t>
    </dgm:pt>
    <dgm:pt modelId="{837991EB-02DE-4872-B838-B42BBD392C74}" type="sibTrans" cxnId="{B6295A55-A6DA-4A33-8BDF-144D5F53DFB3}">
      <dgm:prSet/>
      <dgm:spPr/>
      <dgm:t>
        <a:bodyPr/>
        <a:lstStyle/>
        <a:p>
          <a:endParaRPr lang="en-US" sz="2000"/>
        </a:p>
      </dgm:t>
    </dgm:pt>
    <dgm:pt modelId="{D4A98590-CFF5-490F-82D3-BB2D80119A0D}">
      <dgm:prSet phldrT="[Text]" custT="1"/>
      <dgm:spPr/>
      <dgm:t>
        <a:bodyPr/>
        <a:lstStyle/>
        <a:p>
          <a:r>
            <a:rPr lang="en-US" sz="1800" b="1" dirty="0" smtClean="0">
              <a:latin typeface="+mn-lt"/>
            </a:rPr>
            <a:t>Data</a:t>
          </a:r>
          <a:endParaRPr lang="en-US" sz="1800" b="1" dirty="0">
            <a:latin typeface="+mn-lt"/>
          </a:endParaRPr>
        </a:p>
      </dgm:t>
    </dgm:pt>
    <dgm:pt modelId="{2478A302-DDBA-4432-9652-1AF325BB1F08}" type="parTrans" cxnId="{F749CAAC-DD89-4922-A3DB-5F367A7090A0}">
      <dgm:prSet custT="1"/>
      <dgm:spPr/>
      <dgm:t>
        <a:bodyPr/>
        <a:lstStyle/>
        <a:p>
          <a:endParaRPr lang="en-US" sz="1600" b="1">
            <a:latin typeface="+mn-lt"/>
          </a:endParaRPr>
        </a:p>
      </dgm:t>
    </dgm:pt>
    <dgm:pt modelId="{C730E158-4336-4EEC-B767-79B2A7BFD348}" type="sibTrans" cxnId="{F749CAAC-DD89-4922-A3DB-5F367A7090A0}">
      <dgm:prSet/>
      <dgm:spPr/>
      <dgm:t>
        <a:bodyPr/>
        <a:lstStyle/>
        <a:p>
          <a:endParaRPr lang="en-US" sz="2000"/>
        </a:p>
      </dgm:t>
    </dgm:pt>
    <dgm:pt modelId="{2E8CC518-3EEC-42F0-88AE-ACFF0CBFB4F6}" type="pres">
      <dgm:prSet presAssocID="{618EC54B-992D-4E2A-92B3-54D95B9D300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5957C93-40F6-4ED2-80F8-7B7367D27BB4}" type="pres">
      <dgm:prSet presAssocID="{33A5AF5C-F6D4-434B-AD3C-7832701080CF}" presName="singleCycle" presStyleCnt="0"/>
      <dgm:spPr/>
    </dgm:pt>
    <dgm:pt modelId="{ED836F5A-78C2-4145-A87E-C91BC49F9478}" type="pres">
      <dgm:prSet presAssocID="{33A5AF5C-F6D4-434B-AD3C-7832701080CF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9E266A8-6E64-42ED-85C4-9FA5FAFF4A7A}" type="pres">
      <dgm:prSet presAssocID="{C04F603B-605F-4A91-A188-EB5BE92B9965}" presName="Name56" presStyleLbl="parChTrans1D2" presStyleIdx="0" presStyleCnt="5"/>
      <dgm:spPr/>
      <dgm:t>
        <a:bodyPr/>
        <a:lstStyle/>
        <a:p>
          <a:endParaRPr lang="en-US"/>
        </a:p>
      </dgm:t>
    </dgm:pt>
    <dgm:pt modelId="{B8CE3EB0-F734-4B87-B6C7-2C54F9CB89A0}" type="pres">
      <dgm:prSet presAssocID="{1C417260-2FD1-4728-A18B-8AAA44356136}" presName="text0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62E2C-08DB-4C95-BB6C-116F8035546F}" type="pres">
      <dgm:prSet presAssocID="{F93B4D13-DBA8-43D8-9317-D0DD8269AD83}" presName="Name56" presStyleLbl="parChTrans1D2" presStyleIdx="1" presStyleCnt="5"/>
      <dgm:spPr/>
      <dgm:t>
        <a:bodyPr/>
        <a:lstStyle/>
        <a:p>
          <a:endParaRPr lang="en-US"/>
        </a:p>
      </dgm:t>
    </dgm:pt>
    <dgm:pt modelId="{382829C6-FDA0-49DB-8A8D-5B7825EC2F0F}" type="pres">
      <dgm:prSet presAssocID="{0CF484F6-A857-41F3-B828-560E78FC4FE7}" presName="text0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37A15-990C-416D-B5FB-945979286B39}" type="pres">
      <dgm:prSet presAssocID="{2478A302-DDBA-4432-9652-1AF325BB1F08}" presName="Name56" presStyleLbl="parChTrans1D2" presStyleIdx="2" presStyleCnt="5"/>
      <dgm:spPr/>
      <dgm:t>
        <a:bodyPr/>
        <a:lstStyle/>
        <a:p>
          <a:endParaRPr lang="en-US"/>
        </a:p>
      </dgm:t>
    </dgm:pt>
    <dgm:pt modelId="{B32C56CB-E2B3-49BD-B234-0EC867649043}" type="pres">
      <dgm:prSet presAssocID="{D4A98590-CFF5-490F-82D3-BB2D80119A0D}" presName="text0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8D011-C6EE-4EA5-A645-C4C86A40C839}" type="pres">
      <dgm:prSet presAssocID="{9A51244C-7DC7-46AF-B3FA-7DEC730B0E0C}" presName="Name56" presStyleLbl="parChTrans1D2" presStyleIdx="3" presStyleCnt="5"/>
      <dgm:spPr/>
      <dgm:t>
        <a:bodyPr/>
        <a:lstStyle/>
        <a:p>
          <a:endParaRPr lang="en-US"/>
        </a:p>
      </dgm:t>
    </dgm:pt>
    <dgm:pt modelId="{306155D4-48C7-455D-9134-BE580337E786}" type="pres">
      <dgm:prSet presAssocID="{5A349C1A-7186-43BD-A4B1-EE314984E346}" presName="text0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147EF-5921-475E-BBF1-FAF9A22BD8DE}" type="pres">
      <dgm:prSet presAssocID="{AAB499FA-DCD4-4422-BCA6-69B02C5B014B}" presName="Name56" presStyleLbl="parChTrans1D2" presStyleIdx="4" presStyleCnt="5"/>
      <dgm:spPr/>
      <dgm:t>
        <a:bodyPr/>
        <a:lstStyle/>
        <a:p>
          <a:endParaRPr lang="en-US"/>
        </a:p>
      </dgm:t>
    </dgm:pt>
    <dgm:pt modelId="{6D49AC5D-29B7-4E1A-9D3E-E1006DF5949F}" type="pres">
      <dgm:prSet presAssocID="{75DE66E7-6730-4499-B00C-A0BE9B98EB6F}" presName="text0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B42F36-FAAA-4E18-88F2-5945F6E68B67}" type="presOf" srcId="{0CF484F6-A857-41F3-B828-560E78FC4FE7}" destId="{382829C6-FDA0-49DB-8A8D-5B7825EC2F0F}" srcOrd="0" destOrd="0" presId="urn:microsoft.com/office/officeart/2008/layout/RadialCluster"/>
    <dgm:cxn modelId="{5805B9CB-8D29-4F13-B6E1-F1CE093F2A14}" type="presOf" srcId="{AAB499FA-DCD4-4422-BCA6-69B02C5B014B}" destId="{DCC147EF-5921-475E-BBF1-FAF9A22BD8DE}" srcOrd="0" destOrd="0" presId="urn:microsoft.com/office/officeart/2008/layout/RadialCluster"/>
    <dgm:cxn modelId="{D93BA24A-41FC-403C-B79C-DF9D1F8DB619}" type="presOf" srcId="{2478A302-DDBA-4432-9652-1AF325BB1F08}" destId="{2D737A15-990C-416D-B5FB-945979286B39}" srcOrd="0" destOrd="0" presId="urn:microsoft.com/office/officeart/2008/layout/RadialCluster"/>
    <dgm:cxn modelId="{F33FD00E-D330-4ED5-AE11-77E4F63D820A}" type="presOf" srcId="{9A51244C-7DC7-46AF-B3FA-7DEC730B0E0C}" destId="{3C08D011-C6EE-4EA5-A645-C4C86A40C839}" srcOrd="0" destOrd="0" presId="urn:microsoft.com/office/officeart/2008/layout/RadialCluster"/>
    <dgm:cxn modelId="{FD605A72-6BDC-4939-BFB8-19FC5CF8966B}" srcId="{33A5AF5C-F6D4-434B-AD3C-7832701080CF}" destId="{0CF484F6-A857-41F3-B828-560E78FC4FE7}" srcOrd="1" destOrd="0" parTransId="{F93B4D13-DBA8-43D8-9317-D0DD8269AD83}" sibTransId="{5D11BB4E-1865-4A9D-B621-BB987D14CF0B}"/>
    <dgm:cxn modelId="{F749CAAC-DD89-4922-A3DB-5F367A7090A0}" srcId="{33A5AF5C-F6D4-434B-AD3C-7832701080CF}" destId="{D4A98590-CFF5-490F-82D3-BB2D80119A0D}" srcOrd="2" destOrd="0" parTransId="{2478A302-DDBA-4432-9652-1AF325BB1F08}" sibTransId="{C730E158-4336-4EEC-B767-79B2A7BFD348}"/>
    <dgm:cxn modelId="{2E78119C-82E0-46E0-8099-025E9177D027}" type="presOf" srcId="{33A5AF5C-F6D4-434B-AD3C-7832701080CF}" destId="{ED836F5A-78C2-4145-A87E-C91BC49F9478}" srcOrd="0" destOrd="0" presId="urn:microsoft.com/office/officeart/2008/layout/RadialCluster"/>
    <dgm:cxn modelId="{5F7C6998-8C35-4A4B-B4D7-AEEE4C1F644B}" type="presOf" srcId="{75DE66E7-6730-4499-B00C-A0BE9B98EB6F}" destId="{6D49AC5D-29B7-4E1A-9D3E-E1006DF5949F}" srcOrd="0" destOrd="0" presId="urn:microsoft.com/office/officeart/2008/layout/RadialCluster"/>
    <dgm:cxn modelId="{076E41F1-5EE6-4BAD-A2F0-F2E0FCEBB882}" srcId="{33A5AF5C-F6D4-434B-AD3C-7832701080CF}" destId="{5A349C1A-7186-43BD-A4B1-EE314984E346}" srcOrd="3" destOrd="0" parTransId="{9A51244C-7DC7-46AF-B3FA-7DEC730B0E0C}" sibTransId="{0BAFEFD6-9BEB-4880-9DA9-7D02720A7A62}"/>
    <dgm:cxn modelId="{363C2E5E-C8AB-4B92-A3AF-06872DE9FB2A}" srcId="{33A5AF5C-F6D4-434B-AD3C-7832701080CF}" destId="{1C417260-2FD1-4728-A18B-8AAA44356136}" srcOrd="0" destOrd="0" parTransId="{C04F603B-605F-4A91-A188-EB5BE92B9965}" sibTransId="{4BEB607A-172E-4BAD-B27B-6571EC3BBA43}"/>
    <dgm:cxn modelId="{E3E72E40-2DD4-4177-B0C5-F6D0EBA06C62}" type="presOf" srcId="{F93B4D13-DBA8-43D8-9317-D0DD8269AD83}" destId="{15662E2C-08DB-4C95-BB6C-116F8035546F}" srcOrd="0" destOrd="0" presId="urn:microsoft.com/office/officeart/2008/layout/RadialCluster"/>
    <dgm:cxn modelId="{5D37C887-2DE4-4F0B-A2F3-2709277D800F}" type="presOf" srcId="{D4A98590-CFF5-490F-82D3-BB2D80119A0D}" destId="{B32C56CB-E2B3-49BD-B234-0EC867649043}" srcOrd="0" destOrd="0" presId="urn:microsoft.com/office/officeart/2008/layout/RadialCluster"/>
    <dgm:cxn modelId="{E784ADE9-F1B7-411C-8219-812D2468C5AB}" type="presOf" srcId="{5A349C1A-7186-43BD-A4B1-EE314984E346}" destId="{306155D4-48C7-455D-9134-BE580337E786}" srcOrd="0" destOrd="0" presId="urn:microsoft.com/office/officeart/2008/layout/RadialCluster"/>
    <dgm:cxn modelId="{EB87E719-6CFE-4F10-BA14-62EB6DF60071}" type="presOf" srcId="{618EC54B-992D-4E2A-92B3-54D95B9D300E}" destId="{2E8CC518-3EEC-42F0-88AE-ACFF0CBFB4F6}" srcOrd="0" destOrd="0" presId="urn:microsoft.com/office/officeart/2008/layout/RadialCluster"/>
    <dgm:cxn modelId="{0783106E-8C7E-4B67-A1B8-50CD072B04C1}" srcId="{618EC54B-992D-4E2A-92B3-54D95B9D300E}" destId="{33A5AF5C-F6D4-434B-AD3C-7832701080CF}" srcOrd="0" destOrd="0" parTransId="{0E13D45C-F697-43C1-922A-BC15C8981884}" sibTransId="{CA23F434-4214-4204-9F19-08FD808A6EF7}"/>
    <dgm:cxn modelId="{B6295A55-A6DA-4A33-8BDF-144D5F53DFB3}" srcId="{33A5AF5C-F6D4-434B-AD3C-7832701080CF}" destId="{75DE66E7-6730-4499-B00C-A0BE9B98EB6F}" srcOrd="4" destOrd="0" parTransId="{AAB499FA-DCD4-4422-BCA6-69B02C5B014B}" sibTransId="{837991EB-02DE-4872-B838-B42BBD392C74}"/>
    <dgm:cxn modelId="{73F68A50-B8A6-4031-8238-A8095EB36BC9}" type="presOf" srcId="{C04F603B-605F-4A91-A188-EB5BE92B9965}" destId="{F9E266A8-6E64-42ED-85C4-9FA5FAFF4A7A}" srcOrd="0" destOrd="0" presId="urn:microsoft.com/office/officeart/2008/layout/RadialCluster"/>
    <dgm:cxn modelId="{95C0CD91-1A8F-492D-88D9-9E1741516D96}" type="presOf" srcId="{1C417260-2FD1-4728-A18B-8AAA44356136}" destId="{B8CE3EB0-F734-4B87-B6C7-2C54F9CB89A0}" srcOrd="0" destOrd="0" presId="urn:microsoft.com/office/officeart/2008/layout/RadialCluster"/>
    <dgm:cxn modelId="{11FB465F-CEE1-4C9B-B3CD-BF3D9046C7E0}" type="presParOf" srcId="{2E8CC518-3EEC-42F0-88AE-ACFF0CBFB4F6}" destId="{75957C93-40F6-4ED2-80F8-7B7367D27BB4}" srcOrd="0" destOrd="0" presId="urn:microsoft.com/office/officeart/2008/layout/RadialCluster"/>
    <dgm:cxn modelId="{263D5737-571D-486F-8229-19F5210816ED}" type="presParOf" srcId="{75957C93-40F6-4ED2-80F8-7B7367D27BB4}" destId="{ED836F5A-78C2-4145-A87E-C91BC49F9478}" srcOrd="0" destOrd="0" presId="urn:microsoft.com/office/officeart/2008/layout/RadialCluster"/>
    <dgm:cxn modelId="{75E0234A-509F-494D-B1CC-01EE073E58CD}" type="presParOf" srcId="{75957C93-40F6-4ED2-80F8-7B7367D27BB4}" destId="{F9E266A8-6E64-42ED-85C4-9FA5FAFF4A7A}" srcOrd="1" destOrd="0" presId="urn:microsoft.com/office/officeart/2008/layout/RadialCluster"/>
    <dgm:cxn modelId="{56D38B4D-FE2D-4030-9564-C4ED700038E6}" type="presParOf" srcId="{75957C93-40F6-4ED2-80F8-7B7367D27BB4}" destId="{B8CE3EB0-F734-4B87-B6C7-2C54F9CB89A0}" srcOrd="2" destOrd="0" presId="urn:microsoft.com/office/officeart/2008/layout/RadialCluster"/>
    <dgm:cxn modelId="{0DCBE685-78C7-4A79-AEEC-9D21DBDBB1C5}" type="presParOf" srcId="{75957C93-40F6-4ED2-80F8-7B7367D27BB4}" destId="{15662E2C-08DB-4C95-BB6C-116F8035546F}" srcOrd="3" destOrd="0" presId="urn:microsoft.com/office/officeart/2008/layout/RadialCluster"/>
    <dgm:cxn modelId="{031D0E2C-EFFF-428B-ADF5-BF1E99728681}" type="presParOf" srcId="{75957C93-40F6-4ED2-80F8-7B7367D27BB4}" destId="{382829C6-FDA0-49DB-8A8D-5B7825EC2F0F}" srcOrd="4" destOrd="0" presId="urn:microsoft.com/office/officeart/2008/layout/RadialCluster"/>
    <dgm:cxn modelId="{8062F95B-F9DC-4D0F-A3C8-6F7ED6484AA3}" type="presParOf" srcId="{75957C93-40F6-4ED2-80F8-7B7367D27BB4}" destId="{2D737A15-990C-416D-B5FB-945979286B39}" srcOrd="5" destOrd="0" presId="urn:microsoft.com/office/officeart/2008/layout/RadialCluster"/>
    <dgm:cxn modelId="{794ACD50-CC80-4BD3-A60E-D2FE9DBAF9E9}" type="presParOf" srcId="{75957C93-40F6-4ED2-80F8-7B7367D27BB4}" destId="{B32C56CB-E2B3-49BD-B234-0EC867649043}" srcOrd="6" destOrd="0" presId="urn:microsoft.com/office/officeart/2008/layout/RadialCluster"/>
    <dgm:cxn modelId="{279FB0A7-7DA7-4163-BA90-6336A60675E9}" type="presParOf" srcId="{75957C93-40F6-4ED2-80F8-7B7367D27BB4}" destId="{3C08D011-C6EE-4EA5-A645-C4C86A40C839}" srcOrd="7" destOrd="0" presId="urn:microsoft.com/office/officeart/2008/layout/RadialCluster"/>
    <dgm:cxn modelId="{D2E995CE-9E3A-4A4B-93FA-B21A70E9DE94}" type="presParOf" srcId="{75957C93-40F6-4ED2-80F8-7B7367D27BB4}" destId="{306155D4-48C7-455D-9134-BE580337E786}" srcOrd="8" destOrd="0" presId="urn:microsoft.com/office/officeart/2008/layout/RadialCluster"/>
    <dgm:cxn modelId="{50801384-1DBB-4782-97A8-7621330D4216}" type="presParOf" srcId="{75957C93-40F6-4ED2-80F8-7B7367D27BB4}" destId="{DCC147EF-5921-475E-BBF1-FAF9A22BD8DE}" srcOrd="9" destOrd="0" presId="urn:microsoft.com/office/officeart/2008/layout/RadialCluster"/>
    <dgm:cxn modelId="{E5D87BB9-1EB7-4AF5-9168-2411B0422C65}" type="presParOf" srcId="{75957C93-40F6-4ED2-80F8-7B7367D27BB4}" destId="{6D49AC5D-29B7-4E1A-9D3E-E1006DF5949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F68290-C6E8-44CD-B8CD-D15F43453ED1}" type="doc">
      <dgm:prSet loTypeId="urn:microsoft.com/office/officeart/2005/8/layout/orgChart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FFA26C3-996D-4A73-85F6-4BFA7D8D405D}">
      <dgm:prSet phldrT="[Text]" custT="1"/>
      <dgm:spPr/>
      <dgm:t>
        <a:bodyPr/>
        <a:lstStyle/>
        <a:p>
          <a:r>
            <a:rPr lang="en-US" sz="2800" dirty="0" smtClean="0"/>
            <a:t>People</a:t>
          </a:r>
          <a:endParaRPr lang="en-US" sz="2800" dirty="0"/>
        </a:p>
      </dgm:t>
    </dgm:pt>
    <dgm:pt modelId="{011EA067-A163-49BA-A5E3-732CED1DEA77}" type="parTrans" cxnId="{EA20B9BC-514D-4ACB-BBAB-9C86371DB529}">
      <dgm:prSet/>
      <dgm:spPr/>
      <dgm:t>
        <a:bodyPr/>
        <a:lstStyle/>
        <a:p>
          <a:endParaRPr lang="en-US" sz="1600"/>
        </a:p>
      </dgm:t>
    </dgm:pt>
    <dgm:pt modelId="{E4AADAF2-F251-41D5-A4A2-501836BDC8DB}" type="sibTrans" cxnId="{EA20B9BC-514D-4ACB-BBAB-9C86371DB529}">
      <dgm:prSet/>
      <dgm:spPr/>
      <dgm:t>
        <a:bodyPr/>
        <a:lstStyle/>
        <a:p>
          <a:endParaRPr lang="en-US" sz="1600"/>
        </a:p>
      </dgm:t>
    </dgm:pt>
    <dgm:pt modelId="{029736D3-6F83-4F66-9C68-746544471C81}">
      <dgm:prSet phldrT="[Text]" custT="1"/>
      <dgm:spPr/>
      <dgm:t>
        <a:bodyPr/>
        <a:lstStyle/>
        <a:p>
          <a:r>
            <a:rPr lang="en-US" sz="2800" dirty="0" smtClean="0"/>
            <a:t>Technical Specialists</a:t>
          </a:r>
          <a:endParaRPr lang="en-US" sz="2800" dirty="0"/>
        </a:p>
      </dgm:t>
    </dgm:pt>
    <dgm:pt modelId="{8F1BF44D-8D5D-471B-B7D3-C95650632335}" type="parTrans" cxnId="{BAEEA2A0-FDFA-43EC-96E5-49E64F1C1480}">
      <dgm:prSet/>
      <dgm:spPr/>
      <dgm:t>
        <a:bodyPr/>
        <a:lstStyle/>
        <a:p>
          <a:endParaRPr lang="en-US" sz="1600"/>
        </a:p>
      </dgm:t>
    </dgm:pt>
    <dgm:pt modelId="{08E13BC9-65AB-4E84-97C3-AE725B6B6E11}" type="sibTrans" cxnId="{BAEEA2A0-FDFA-43EC-96E5-49E64F1C1480}">
      <dgm:prSet/>
      <dgm:spPr/>
      <dgm:t>
        <a:bodyPr/>
        <a:lstStyle/>
        <a:p>
          <a:endParaRPr lang="en-US" sz="1600"/>
        </a:p>
      </dgm:t>
    </dgm:pt>
    <dgm:pt modelId="{69A830BA-661D-4CB9-AD09-353B457339E1}">
      <dgm:prSet phldrT="[Text]" custT="1"/>
      <dgm:spPr/>
      <dgm:t>
        <a:bodyPr/>
        <a:lstStyle/>
        <a:p>
          <a:r>
            <a:rPr lang="en-US" sz="2800" dirty="0" smtClean="0"/>
            <a:t>End users</a:t>
          </a:r>
          <a:endParaRPr lang="en-US" sz="2800" dirty="0"/>
        </a:p>
      </dgm:t>
    </dgm:pt>
    <dgm:pt modelId="{E368B110-655C-48AA-BC5C-FBD530A77E0A}" type="parTrans" cxnId="{C53AF655-EB56-4E57-BE09-05A3E342FD37}">
      <dgm:prSet/>
      <dgm:spPr/>
      <dgm:t>
        <a:bodyPr/>
        <a:lstStyle/>
        <a:p>
          <a:endParaRPr lang="en-US" sz="1600"/>
        </a:p>
      </dgm:t>
    </dgm:pt>
    <dgm:pt modelId="{C9ED703A-79DF-4E3C-A20A-B23427F28F41}" type="sibTrans" cxnId="{C53AF655-EB56-4E57-BE09-05A3E342FD37}">
      <dgm:prSet/>
      <dgm:spPr/>
      <dgm:t>
        <a:bodyPr/>
        <a:lstStyle/>
        <a:p>
          <a:endParaRPr lang="en-US" sz="1600"/>
        </a:p>
      </dgm:t>
    </dgm:pt>
    <dgm:pt modelId="{228EB718-B077-42C4-B81E-958113DF5271}" type="pres">
      <dgm:prSet presAssocID="{CEF68290-C6E8-44CD-B8CD-D15F43453E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165D85B-26E3-451E-8624-FC9CAB845BC4}" type="pres">
      <dgm:prSet presAssocID="{CFFA26C3-996D-4A73-85F6-4BFA7D8D405D}" presName="hierRoot1" presStyleCnt="0">
        <dgm:presLayoutVars>
          <dgm:hierBranch val="init"/>
        </dgm:presLayoutVars>
      </dgm:prSet>
      <dgm:spPr/>
    </dgm:pt>
    <dgm:pt modelId="{DF5EBAC6-B60A-4310-9CC9-DFC4BB619AEC}" type="pres">
      <dgm:prSet presAssocID="{CFFA26C3-996D-4A73-85F6-4BFA7D8D405D}" presName="rootComposite1" presStyleCnt="0"/>
      <dgm:spPr/>
    </dgm:pt>
    <dgm:pt modelId="{DAAC8562-ACD0-4472-85BA-9DC8106574A8}" type="pres">
      <dgm:prSet presAssocID="{CFFA26C3-996D-4A73-85F6-4BFA7D8D405D}" presName="rootText1" presStyleLbl="node0" presStyleIdx="0" presStyleCnt="1">
        <dgm:presLayoutVars>
          <dgm:chPref val="3"/>
        </dgm:presLayoutVars>
      </dgm:prSet>
      <dgm:spPr/>
    </dgm:pt>
    <dgm:pt modelId="{5AF3F6F0-E332-42CD-9F44-92F6144B7EE1}" type="pres">
      <dgm:prSet presAssocID="{CFFA26C3-996D-4A73-85F6-4BFA7D8D405D}" presName="rootConnector1" presStyleLbl="node1" presStyleIdx="0" presStyleCnt="0"/>
      <dgm:spPr/>
    </dgm:pt>
    <dgm:pt modelId="{EB112E45-5997-46D2-8F7A-4C508F0F16DF}" type="pres">
      <dgm:prSet presAssocID="{CFFA26C3-996D-4A73-85F6-4BFA7D8D405D}" presName="hierChild2" presStyleCnt="0"/>
      <dgm:spPr/>
    </dgm:pt>
    <dgm:pt modelId="{221BD996-7C81-4D50-8A21-632FA7E746C6}" type="pres">
      <dgm:prSet presAssocID="{8F1BF44D-8D5D-471B-B7D3-C95650632335}" presName="Name37" presStyleLbl="parChTrans1D2" presStyleIdx="0" presStyleCnt="2"/>
      <dgm:spPr/>
    </dgm:pt>
    <dgm:pt modelId="{847993F7-1CB7-4F14-8200-A413684D3348}" type="pres">
      <dgm:prSet presAssocID="{029736D3-6F83-4F66-9C68-746544471C81}" presName="hierRoot2" presStyleCnt="0">
        <dgm:presLayoutVars>
          <dgm:hierBranch val="init"/>
        </dgm:presLayoutVars>
      </dgm:prSet>
      <dgm:spPr/>
    </dgm:pt>
    <dgm:pt modelId="{7310EC31-9CF0-4509-8C3C-63DF037FF9E3}" type="pres">
      <dgm:prSet presAssocID="{029736D3-6F83-4F66-9C68-746544471C81}" presName="rootComposite" presStyleCnt="0"/>
      <dgm:spPr/>
    </dgm:pt>
    <dgm:pt modelId="{EF651F14-5278-4596-9B07-771C56205273}" type="pres">
      <dgm:prSet presAssocID="{029736D3-6F83-4F66-9C68-746544471C8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08C6DB-38B9-4A34-BE43-24FA24EEFB08}" type="pres">
      <dgm:prSet presAssocID="{029736D3-6F83-4F66-9C68-746544471C81}" presName="rootConnector" presStyleLbl="node2" presStyleIdx="0" presStyleCnt="2"/>
      <dgm:spPr/>
    </dgm:pt>
    <dgm:pt modelId="{51224FDC-7AEC-4449-A3DC-DE753C532FFC}" type="pres">
      <dgm:prSet presAssocID="{029736D3-6F83-4F66-9C68-746544471C81}" presName="hierChild4" presStyleCnt="0"/>
      <dgm:spPr/>
    </dgm:pt>
    <dgm:pt modelId="{1D6BC15E-3F26-4EE9-827C-48607F1B9D02}" type="pres">
      <dgm:prSet presAssocID="{029736D3-6F83-4F66-9C68-746544471C81}" presName="hierChild5" presStyleCnt="0"/>
      <dgm:spPr/>
    </dgm:pt>
    <dgm:pt modelId="{77FE4DFA-F54B-4F58-9427-BA65EB642858}" type="pres">
      <dgm:prSet presAssocID="{E368B110-655C-48AA-BC5C-FBD530A77E0A}" presName="Name37" presStyleLbl="parChTrans1D2" presStyleIdx="1" presStyleCnt="2"/>
      <dgm:spPr/>
    </dgm:pt>
    <dgm:pt modelId="{1581B961-46E6-4ED2-9398-C7E1652E1789}" type="pres">
      <dgm:prSet presAssocID="{69A830BA-661D-4CB9-AD09-353B457339E1}" presName="hierRoot2" presStyleCnt="0">
        <dgm:presLayoutVars>
          <dgm:hierBranch val="init"/>
        </dgm:presLayoutVars>
      </dgm:prSet>
      <dgm:spPr/>
    </dgm:pt>
    <dgm:pt modelId="{22A51CCB-3DA9-4DD1-8D97-A92F133B76A2}" type="pres">
      <dgm:prSet presAssocID="{69A830BA-661D-4CB9-AD09-353B457339E1}" presName="rootComposite" presStyleCnt="0"/>
      <dgm:spPr/>
    </dgm:pt>
    <dgm:pt modelId="{002C0104-97B8-41EB-8347-E51650D964E6}" type="pres">
      <dgm:prSet presAssocID="{69A830BA-661D-4CB9-AD09-353B457339E1}" presName="rootText" presStyleLbl="node2" presStyleIdx="1" presStyleCnt="2">
        <dgm:presLayoutVars>
          <dgm:chPref val="3"/>
        </dgm:presLayoutVars>
      </dgm:prSet>
      <dgm:spPr/>
    </dgm:pt>
    <dgm:pt modelId="{FA57BA5D-9038-4AD8-918F-3D65D07C0429}" type="pres">
      <dgm:prSet presAssocID="{69A830BA-661D-4CB9-AD09-353B457339E1}" presName="rootConnector" presStyleLbl="node2" presStyleIdx="1" presStyleCnt="2"/>
      <dgm:spPr/>
    </dgm:pt>
    <dgm:pt modelId="{A8C1CFE3-4A1B-44B0-8594-A2FEB5418161}" type="pres">
      <dgm:prSet presAssocID="{69A830BA-661D-4CB9-AD09-353B457339E1}" presName="hierChild4" presStyleCnt="0"/>
      <dgm:spPr/>
    </dgm:pt>
    <dgm:pt modelId="{CC0442B2-A6B4-4A6C-A903-D32EDBCB78A0}" type="pres">
      <dgm:prSet presAssocID="{69A830BA-661D-4CB9-AD09-353B457339E1}" presName="hierChild5" presStyleCnt="0"/>
      <dgm:spPr/>
    </dgm:pt>
    <dgm:pt modelId="{D5EC8510-D0C1-4C4A-92CF-97952CE09D0C}" type="pres">
      <dgm:prSet presAssocID="{CFFA26C3-996D-4A73-85F6-4BFA7D8D405D}" presName="hierChild3" presStyleCnt="0"/>
      <dgm:spPr/>
    </dgm:pt>
  </dgm:ptLst>
  <dgm:cxnLst>
    <dgm:cxn modelId="{EA20B9BC-514D-4ACB-BBAB-9C86371DB529}" srcId="{CEF68290-C6E8-44CD-B8CD-D15F43453ED1}" destId="{CFFA26C3-996D-4A73-85F6-4BFA7D8D405D}" srcOrd="0" destOrd="0" parTransId="{011EA067-A163-49BA-A5E3-732CED1DEA77}" sibTransId="{E4AADAF2-F251-41D5-A4A2-501836BDC8DB}"/>
    <dgm:cxn modelId="{73FC07F1-AFD9-4BA0-B07C-0034A75A55EE}" type="presOf" srcId="{E368B110-655C-48AA-BC5C-FBD530A77E0A}" destId="{77FE4DFA-F54B-4F58-9427-BA65EB642858}" srcOrd="0" destOrd="0" presId="urn:microsoft.com/office/officeart/2005/8/layout/orgChart1"/>
    <dgm:cxn modelId="{20FEE8CC-E9EB-48E2-8B04-31523930DEDA}" type="presOf" srcId="{CFFA26C3-996D-4A73-85F6-4BFA7D8D405D}" destId="{DAAC8562-ACD0-4472-85BA-9DC8106574A8}" srcOrd="0" destOrd="0" presId="urn:microsoft.com/office/officeart/2005/8/layout/orgChart1"/>
    <dgm:cxn modelId="{EB47A2E7-E51D-44DF-B57B-64AD7332299E}" type="presOf" srcId="{CEF68290-C6E8-44CD-B8CD-D15F43453ED1}" destId="{228EB718-B077-42C4-B81E-958113DF5271}" srcOrd="0" destOrd="0" presId="urn:microsoft.com/office/officeart/2005/8/layout/orgChart1"/>
    <dgm:cxn modelId="{BAEEA2A0-FDFA-43EC-96E5-49E64F1C1480}" srcId="{CFFA26C3-996D-4A73-85F6-4BFA7D8D405D}" destId="{029736D3-6F83-4F66-9C68-746544471C81}" srcOrd="0" destOrd="0" parTransId="{8F1BF44D-8D5D-471B-B7D3-C95650632335}" sibTransId="{08E13BC9-65AB-4E84-97C3-AE725B6B6E11}"/>
    <dgm:cxn modelId="{E5F23090-87B1-47C2-9C46-B3ED5DDD38FF}" type="presOf" srcId="{CFFA26C3-996D-4A73-85F6-4BFA7D8D405D}" destId="{5AF3F6F0-E332-42CD-9F44-92F6144B7EE1}" srcOrd="1" destOrd="0" presId="urn:microsoft.com/office/officeart/2005/8/layout/orgChart1"/>
    <dgm:cxn modelId="{C53AF655-EB56-4E57-BE09-05A3E342FD37}" srcId="{CFFA26C3-996D-4A73-85F6-4BFA7D8D405D}" destId="{69A830BA-661D-4CB9-AD09-353B457339E1}" srcOrd="1" destOrd="0" parTransId="{E368B110-655C-48AA-BC5C-FBD530A77E0A}" sibTransId="{C9ED703A-79DF-4E3C-A20A-B23427F28F41}"/>
    <dgm:cxn modelId="{C13D6D1B-21B1-4620-B34E-A373AEF1153C}" type="presOf" srcId="{029736D3-6F83-4F66-9C68-746544471C81}" destId="{EF651F14-5278-4596-9B07-771C56205273}" srcOrd="0" destOrd="0" presId="urn:microsoft.com/office/officeart/2005/8/layout/orgChart1"/>
    <dgm:cxn modelId="{742105B0-ABFB-4321-91B8-AA7FF4A79001}" type="presOf" srcId="{69A830BA-661D-4CB9-AD09-353B457339E1}" destId="{FA57BA5D-9038-4AD8-918F-3D65D07C0429}" srcOrd="1" destOrd="0" presId="urn:microsoft.com/office/officeart/2005/8/layout/orgChart1"/>
    <dgm:cxn modelId="{B32464A8-AD47-4BFD-8DCD-6E7617572702}" type="presOf" srcId="{029736D3-6F83-4F66-9C68-746544471C81}" destId="{8608C6DB-38B9-4A34-BE43-24FA24EEFB08}" srcOrd="1" destOrd="0" presId="urn:microsoft.com/office/officeart/2005/8/layout/orgChart1"/>
    <dgm:cxn modelId="{38AE6D28-8F7B-40A4-83D2-C3FEE75E8373}" type="presOf" srcId="{69A830BA-661D-4CB9-AD09-353B457339E1}" destId="{002C0104-97B8-41EB-8347-E51650D964E6}" srcOrd="0" destOrd="0" presId="urn:microsoft.com/office/officeart/2005/8/layout/orgChart1"/>
    <dgm:cxn modelId="{E0B2D86E-08E2-4884-AC36-B72D71E4C181}" type="presOf" srcId="{8F1BF44D-8D5D-471B-B7D3-C95650632335}" destId="{221BD996-7C81-4D50-8A21-632FA7E746C6}" srcOrd="0" destOrd="0" presId="urn:microsoft.com/office/officeart/2005/8/layout/orgChart1"/>
    <dgm:cxn modelId="{DAE28672-60B8-4CFA-89EF-64A3848614C8}" type="presParOf" srcId="{228EB718-B077-42C4-B81E-958113DF5271}" destId="{D165D85B-26E3-451E-8624-FC9CAB845BC4}" srcOrd="0" destOrd="0" presId="urn:microsoft.com/office/officeart/2005/8/layout/orgChart1"/>
    <dgm:cxn modelId="{DD22E0CB-9A80-494F-80FC-3AAB0B956613}" type="presParOf" srcId="{D165D85B-26E3-451E-8624-FC9CAB845BC4}" destId="{DF5EBAC6-B60A-4310-9CC9-DFC4BB619AEC}" srcOrd="0" destOrd="0" presId="urn:microsoft.com/office/officeart/2005/8/layout/orgChart1"/>
    <dgm:cxn modelId="{94499E47-0FFB-466D-80F2-C26E61747720}" type="presParOf" srcId="{DF5EBAC6-B60A-4310-9CC9-DFC4BB619AEC}" destId="{DAAC8562-ACD0-4472-85BA-9DC8106574A8}" srcOrd="0" destOrd="0" presId="urn:microsoft.com/office/officeart/2005/8/layout/orgChart1"/>
    <dgm:cxn modelId="{9F5989E4-AABF-4B8A-896C-2C43AA9A0372}" type="presParOf" srcId="{DF5EBAC6-B60A-4310-9CC9-DFC4BB619AEC}" destId="{5AF3F6F0-E332-42CD-9F44-92F6144B7EE1}" srcOrd="1" destOrd="0" presId="urn:microsoft.com/office/officeart/2005/8/layout/orgChart1"/>
    <dgm:cxn modelId="{253B33BA-F92C-458A-8CDE-1D09D5E4584D}" type="presParOf" srcId="{D165D85B-26E3-451E-8624-FC9CAB845BC4}" destId="{EB112E45-5997-46D2-8F7A-4C508F0F16DF}" srcOrd="1" destOrd="0" presId="urn:microsoft.com/office/officeart/2005/8/layout/orgChart1"/>
    <dgm:cxn modelId="{C458C370-8602-4D41-9520-D9DF26BDCACC}" type="presParOf" srcId="{EB112E45-5997-46D2-8F7A-4C508F0F16DF}" destId="{221BD996-7C81-4D50-8A21-632FA7E746C6}" srcOrd="0" destOrd="0" presId="urn:microsoft.com/office/officeart/2005/8/layout/orgChart1"/>
    <dgm:cxn modelId="{C3F305A0-9597-4336-8695-5B1A55FD3EB3}" type="presParOf" srcId="{EB112E45-5997-46D2-8F7A-4C508F0F16DF}" destId="{847993F7-1CB7-4F14-8200-A413684D3348}" srcOrd="1" destOrd="0" presId="urn:microsoft.com/office/officeart/2005/8/layout/orgChart1"/>
    <dgm:cxn modelId="{B8585B9A-9709-4078-8524-47E53D06A8C3}" type="presParOf" srcId="{847993F7-1CB7-4F14-8200-A413684D3348}" destId="{7310EC31-9CF0-4509-8C3C-63DF037FF9E3}" srcOrd="0" destOrd="0" presId="urn:microsoft.com/office/officeart/2005/8/layout/orgChart1"/>
    <dgm:cxn modelId="{118B679A-D1EC-4201-A533-9F92EE2D55B5}" type="presParOf" srcId="{7310EC31-9CF0-4509-8C3C-63DF037FF9E3}" destId="{EF651F14-5278-4596-9B07-771C56205273}" srcOrd="0" destOrd="0" presId="urn:microsoft.com/office/officeart/2005/8/layout/orgChart1"/>
    <dgm:cxn modelId="{121FA84F-EB6E-4F7C-9A3E-B88C4AE378CB}" type="presParOf" srcId="{7310EC31-9CF0-4509-8C3C-63DF037FF9E3}" destId="{8608C6DB-38B9-4A34-BE43-24FA24EEFB08}" srcOrd="1" destOrd="0" presId="urn:microsoft.com/office/officeart/2005/8/layout/orgChart1"/>
    <dgm:cxn modelId="{FF429DDC-FC4E-49F3-B55D-9FE5912A319C}" type="presParOf" srcId="{847993F7-1CB7-4F14-8200-A413684D3348}" destId="{51224FDC-7AEC-4449-A3DC-DE753C532FFC}" srcOrd="1" destOrd="0" presId="urn:microsoft.com/office/officeart/2005/8/layout/orgChart1"/>
    <dgm:cxn modelId="{5FCD640C-8C12-4104-87D2-E058DCE83D9F}" type="presParOf" srcId="{847993F7-1CB7-4F14-8200-A413684D3348}" destId="{1D6BC15E-3F26-4EE9-827C-48607F1B9D02}" srcOrd="2" destOrd="0" presId="urn:microsoft.com/office/officeart/2005/8/layout/orgChart1"/>
    <dgm:cxn modelId="{931F5FF5-7B45-4365-9089-875BD6E49C09}" type="presParOf" srcId="{EB112E45-5997-46D2-8F7A-4C508F0F16DF}" destId="{77FE4DFA-F54B-4F58-9427-BA65EB642858}" srcOrd="2" destOrd="0" presId="urn:microsoft.com/office/officeart/2005/8/layout/orgChart1"/>
    <dgm:cxn modelId="{9C96BE7B-9388-449D-B89B-AEACBD5CF31C}" type="presParOf" srcId="{EB112E45-5997-46D2-8F7A-4C508F0F16DF}" destId="{1581B961-46E6-4ED2-9398-C7E1652E1789}" srcOrd="3" destOrd="0" presId="urn:microsoft.com/office/officeart/2005/8/layout/orgChart1"/>
    <dgm:cxn modelId="{A2FB330A-B01F-476B-8400-DD581F832ECA}" type="presParOf" srcId="{1581B961-46E6-4ED2-9398-C7E1652E1789}" destId="{22A51CCB-3DA9-4DD1-8D97-A92F133B76A2}" srcOrd="0" destOrd="0" presId="urn:microsoft.com/office/officeart/2005/8/layout/orgChart1"/>
    <dgm:cxn modelId="{6F47DF5A-B5FF-41A3-8081-85DD50C620F5}" type="presParOf" srcId="{22A51CCB-3DA9-4DD1-8D97-A92F133B76A2}" destId="{002C0104-97B8-41EB-8347-E51650D964E6}" srcOrd="0" destOrd="0" presId="urn:microsoft.com/office/officeart/2005/8/layout/orgChart1"/>
    <dgm:cxn modelId="{A59F5FD5-36DB-46CD-BCF4-C65212116EE2}" type="presParOf" srcId="{22A51CCB-3DA9-4DD1-8D97-A92F133B76A2}" destId="{FA57BA5D-9038-4AD8-918F-3D65D07C0429}" srcOrd="1" destOrd="0" presId="urn:microsoft.com/office/officeart/2005/8/layout/orgChart1"/>
    <dgm:cxn modelId="{0A39DB53-FD6F-4541-B94F-0D345EA9C2E7}" type="presParOf" srcId="{1581B961-46E6-4ED2-9398-C7E1652E1789}" destId="{A8C1CFE3-4A1B-44B0-8594-A2FEB5418161}" srcOrd="1" destOrd="0" presId="urn:microsoft.com/office/officeart/2005/8/layout/orgChart1"/>
    <dgm:cxn modelId="{83F18B85-93F8-404D-99C5-6975B573B85A}" type="presParOf" srcId="{1581B961-46E6-4ED2-9398-C7E1652E1789}" destId="{CC0442B2-A6B4-4A6C-A903-D32EDBCB78A0}" srcOrd="2" destOrd="0" presId="urn:microsoft.com/office/officeart/2005/8/layout/orgChart1"/>
    <dgm:cxn modelId="{1DD96110-077F-42CB-81AF-BC2173FFCE6A}" type="presParOf" srcId="{D165D85B-26E3-451E-8624-FC9CAB845BC4}" destId="{D5EC8510-D0C1-4C4A-92CF-97952CE09D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36F5A-78C2-4145-A87E-C91BC49F9478}">
      <dsp:nvSpPr>
        <dsp:cNvPr id="0" name=""/>
        <dsp:cNvSpPr/>
      </dsp:nvSpPr>
      <dsp:spPr>
        <a:xfrm>
          <a:off x="4817647" y="2424395"/>
          <a:ext cx="1864446" cy="18644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</a:rPr>
            <a:t>Components of GIS</a:t>
          </a:r>
          <a:endParaRPr lang="en-US" sz="1800" b="1" kern="1200" dirty="0">
            <a:latin typeface="+mn-lt"/>
          </a:endParaRPr>
        </a:p>
      </dsp:txBody>
      <dsp:txXfrm>
        <a:off x="4908662" y="2515410"/>
        <a:ext cx="1682416" cy="1682416"/>
      </dsp:txXfrm>
    </dsp:sp>
    <dsp:sp modelId="{F9E266A8-6E64-42ED-85C4-9FA5FAFF4A7A}">
      <dsp:nvSpPr>
        <dsp:cNvPr id="0" name=""/>
        <dsp:cNvSpPr/>
      </dsp:nvSpPr>
      <dsp:spPr>
        <a:xfrm rot="16200000">
          <a:off x="5223407" y="1897931"/>
          <a:ext cx="10529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292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E3EB0-F734-4B87-B6C7-2C54F9CB89A0}">
      <dsp:nvSpPr>
        <dsp:cNvPr id="0" name=""/>
        <dsp:cNvSpPr/>
      </dsp:nvSpPr>
      <dsp:spPr>
        <a:xfrm>
          <a:off x="5125281" y="122289"/>
          <a:ext cx="1249179" cy="12491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</a:rPr>
            <a:t>Hardware</a:t>
          </a:r>
          <a:endParaRPr lang="en-US" sz="1800" b="1" kern="1200" dirty="0">
            <a:latin typeface="+mn-lt"/>
          </a:endParaRPr>
        </a:p>
      </dsp:txBody>
      <dsp:txXfrm>
        <a:off x="5186261" y="183269"/>
        <a:ext cx="1127219" cy="1127219"/>
      </dsp:txXfrm>
    </dsp:sp>
    <dsp:sp modelId="{15662E2C-08DB-4C95-BB6C-116F8035546F}">
      <dsp:nvSpPr>
        <dsp:cNvPr id="0" name=""/>
        <dsp:cNvSpPr/>
      </dsp:nvSpPr>
      <dsp:spPr>
        <a:xfrm rot="20520000">
          <a:off x="6658287" y="2903413"/>
          <a:ext cx="9728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280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829C6-FDA0-49DB-8A8D-5B7825EC2F0F}">
      <dsp:nvSpPr>
        <dsp:cNvPr id="0" name=""/>
        <dsp:cNvSpPr/>
      </dsp:nvSpPr>
      <dsp:spPr>
        <a:xfrm>
          <a:off x="7607291" y="1925575"/>
          <a:ext cx="1249179" cy="12491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</a:rPr>
            <a:t>Software</a:t>
          </a:r>
          <a:endParaRPr lang="en-US" sz="1800" b="1" kern="1200" dirty="0">
            <a:latin typeface="+mn-lt"/>
          </a:endParaRPr>
        </a:p>
      </dsp:txBody>
      <dsp:txXfrm>
        <a:off x="7668271" y="1986555"/>
        <a:ext cx="1127219" cy="1127219"/>
      </dsp:txXfrm>
    </dsp:sp>
    <dsp:sp modelId="{2D737A15-990C-416D-B5FB-945979286B39}">
      <dsp:nvSpPr>
        <dsp:cNvPr id="0" name=""/>
        <dsp:cNvSpPr/>
      </dsp:nvSpPr>
      <dsp:spPr>
        <a:xfrm rot="3240000">
          <a:off x="6285902" y="4566096"/>
          <a:ext cx="6854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541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C56CB-E2B3-49BD-B234-0EC867649043}">
      <dsp:nvSpPr>
        <dsp:cNvPr id="0" name=""/>
        <dsp:cNvSpPr/>
      </dsp:nvSpPr>
      <dsp:spPr>
        <a:xfrm>
          <a:off x="6659247" y="4843352"/>
          <a:ext cx="1249179" cy="1249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</a:rPr>
            <a:t>Data</a:t>
          </a:r>
          <a:endParaRPr lang="en-US" sz="1800" b="1" kern="1200" dirty="0">
            <a:latin typeface="+mn-lt"/>
          </a:endParaRPr>
        </a:p>
      </dsp:txBody>
      <dsp:txXfrm>
        <a:off x="6720227" y="4904332"/>
        <a:ext cx="1127219" cy="1127219"/>
      </dsp:txXfrm>
    </dsp:sp>
    <dsp:sp modelId="{3C08D011-C6EE-4EA5-A645-C4C86A40C839}">
      <dsp:nvSpPr>
        <dsp:cNvPr id="0" name=""/>
        <dsp:cNvSpPr/>
      </dsp:nvSpPr>
      <dsp:spPr>
        <a:xfrm rot="7560000">
          <a:off x="4528426" y="4566096"/>
          <a:ext cx="6854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541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155D4-48C7-455D-9134-BE580337E786}">
      <dsp:nvSpPr>
        <dsp:cNvPr id="0" name=""/>
        <dsp:cNvSpPr/>
      </dsp:nvSpPr>
      <dsp:spPr>
        <a:xfrm>
          <a:off x="3591315" y="4843352"/>
          <a:ext cx="1249179" cy="124917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</a:rPr>
            <a:t>People</a:t>
          </a:r>
          <a:endParaRPr lang="en-US" sz="1800" b="1" kern="1200" dirty="0">
            <a:latin typeface="+mn-lt"/>
          </a:endParaRPr>
        </a:p>
      </dsp:txBody>
      <dsp:txXfrm>
        <a:off x="3652295" y="4904332"/>
        <a:ext cx="1127219" cy="1127219"/>
      </dsp:txXfrm>
    </dsp:sp>
    <dsp:sp modelId="{DCC147EF-5921-475E-BBF1-FAF9A22BD8DE}">
      <dsp:nvSpPr>
        <dsp:cNvPr id="0" name=""/>
        <dsp:cNvSpPr/>
      </dsp:nvSpPr>
      <dsp:spPr>
        <a:xfrm rot="11880000">
          <a:off x="3868644" y="2903413"/>
          <a:ext cx="9728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280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9AC5D-29B7-4E1A-9D3E-E1006DF5949F}">
      <dsp:nvSpPr>
        <dsp:cNvPr id="0" name=""/>
        <dsp:cNvSpPr/>
      </dsp:nvSpPr>
      <dsp:spPr>
        <a:xfrm>
          <a:off x="2643271" y="1925575"/>
          <a:ext cx="1249179" cy="1249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</a:rPr>
            <a:t>Method</a:t>
          </a:r>
          <a:endParaRPr lang="en-US" sz="1800" b="1" kern="1200" dirty="0">
            <a:latin typeface="+mn-lt"/>
          </a:endParaRPr>
        </a:p>
      </dsp:txBody>
      <dsp:txXfrm>
        <a:off x="2704251" y="1986555"/>
        <a:ext cx="1127219" cy="1127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E4DFA-F54B-4F58-9427-BA65EB642858}">
      <dsp:nvSpPr>
        <dsp:cNvPr id="0" name=""/>
        <dsp:cNvSpPr/>
      </dsp:nvSpPr>
      <dsp:spPr>
        <a:xfrm>
          <a:off x="5117910" y="963261"/>
          <a:ext cx="1164149" cy="404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042"/>
              </a:lnTo>
              <a:lnTo>
                <a:pt x="1164149" y="202042"/>
              </a:lnTo>
              <a:lnTo>
                <a:pt x="1164149" y="40408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BD996-7C81-4D50-8A21-632FA7E746C6}">
      <dsp:nvSpPr>
        <dsp:cNvPr id="0" name=""/>
        <dsp:cNvSpPr/>
      </dsp:nvSpPr>
      <dsp:spPr>
        <a:xfrm>
          <a:off x="3953760" y="963261"/>
          <a:ext cx="1164149" cy="404084"/>
        </a:xfrm>
        <a:custGeom>
          <a:avLst/>
          <a:gdLst/>
          <a:ahLst/>
          <a:cxnLst/>
          <a:rect l="0" t="0" r="0" b="0"/>
          <a:pathLst>
            <a:path>
              <a:moveTo>
                <a:pt x="1164149" y="0"/>
              </a:moveTo>
              <a:lnTo>
                <a:pt x="1164149" y="202042"/>
              </a:lnTo>
              <a:lnTo>
                <a:pt x="0" y="202042"/>
              </a:lnTo>
              <a:lnTo>
                <a:pt x="0" y="40408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C8562-ACD0-4472-85BA-9DC8106574A8}">
      <dsp:nvSpPr>
        <dsp:cNvPr id="0" name=""/>
        <dsp:cNvSpPr/>
      </dsp:nvSpPr>
      <dsp:spPr>
        <a:xfrm>
          <a:off x="4155802" y="1154"/>
          <a:ext cx="1924214" cy="962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People</a:t>
          </a:r>
          <a:endParaRPr lang="en-US" sz="2800" kern="1200" dirty="0"/>
        </a:p>
      </dsp:txBody>
      <dsp:txXfrm>
        <a:off x="4155802" y="1154"/>
        <a:ext cx="1924214" cy="962107"/>
      </dsp:txXfrm>
    </dsp:sp>
    <dsp:sp modelId="{EF651F14-5278-4596-9B07-771C56205273}">
      <dsp:nvSpPr>
        <dsp:cNvPr id="0" name=""/>
        <dsp:cNvSpPr/>
      </dsp:nvSpPr>
      <dsp:spPr>
        <a:xfrm>
          <a:off x="2991653" y="1367346"/>
          <a:ext cx="1924214" cy="962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Technical Specialists</a:t>
          </a:r>
          <a:endParaRPr lang="en-US" sz="2800" kern="1200" dirty="0"/>
        </a:p>
      </dsp:txBody>
      <dsp:txXfrm>
        <a:off x="2991653" y="1367346"/>
        <a:ext cx="1924214" cy="962107"/>
      </dsp:txXfrm>
    </dsp:sp>
    <dsp:sp modelId="{002C0104-97B8-41EB-8347-E51650D964E6}">
      <dsp:nvSpPr>
        <dsp:cNvPr id="0" name=""/>
        <dsp:cNvSpPr/>
      </dsp:nvSpPr>
      <dsp:spPr>
        <a:xfrm>
          <a:off x="5319952" y="1367346"/>
          <a:ext cx="1924214" cy="962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End users</a:t>
          </a:r>
          <a:endParaRPr lang="en-US" sz="2800" kern="1200" dirty="0"/>
        </a:p>
      </dsp:txBody>
      <dsp:txXfrm>
        <a:off x="5319952" y="1367346"/>
        <a:ext cx="1924214" cy="962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7DACC-0427-41D3-8730-4D0647333CB4}" type="datetimeFigureOut">
              <a:rPr lang="en-US" smtClean="0"/>
              <a:t>28-Oct-18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4116D-590D-4940-9474-D2530965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116D-590D-4940-9474-D25309659E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3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116D-590D-4940-9474-D25309659E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49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116D-590D-4940-9474-D25309659E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13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Difference between GIS and other IS: Handle and process</a:t>
            </a:r>
            <a:r>
              <a:rPr lang="en-US" baseline="0" dirty="0" smtClean="0"/>
              <a:t> </a:t>
            </a:r>
            <a:r>
              <a:rPr lang="en-US" b="1" baseline="0" dirty="0" smtClean="0"/>
              <a:t>geographically referenced data.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116D-590D-4940-9474-D25309659E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60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116D-590D-4940-9474-D25309659E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60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116D-590D-4940-9474-D25309659E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60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vector:</a:t>
            </a:r>
            <a:r>
              <a:rPr lang="en-US" baseline="0" dirty="0" smtClean="0"/>
              <a:t> .</a:t>
            </a:r>
            <a:r>
              <a:rPr lang="en-US" baseline="0" dirty="0" err="1" smtClean="0"/>
              <a:t>ai</a:t>
            </a:r>
            <a:r>
              <a:rPr lang="en-US" baseline="0" dirty="0" smtClean="0"/>
              <a:t> (Adobe Illustrator Artwork), .</a:t>
            </a:r>
            <a:r>
              <a:rPr lang="en-US" baseline="0" dirty="0" err="1" smtClean="0"/>
              <a:t>eps</a:t>
            </a:r>
            <a:r>
              <a:rPr lang="en-US" baseline="0" dirty="0" smtClean="0"/>
              <a:t> (Encapsulated PostScript Vector Graphics), .</a:t>
            </a:r>
            <a:r>
              <a:rPr lang="en-US" baseline="0" dirty="0" err="1" smtClean="0"/>
              <a:t>pdf</a:t>
            </a:r>
            <a:r>
              <a:rPr lang="en-US" baseline="0" dirty="0" smtClean="0"/>
              <a:t> (Portable Document Format), .</a:t>
            </a:r>
            <a:r>
              <a:rPr lang="en-US" baseline="0" dirty="0" err="1" smtClean="0"/>
              <a:t>svg</a:t>
            </a:r>
            <a:r>
              <a:rPr lang="en-US" baseline="0" dirty="0" smtClean="0"/>
              <a:t> (Scalable Vector Graphics)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Raster: .</a:t>
            </a:r>
            <a:r>
              <a:rPr lang="en-US" baseline="0" dirty="0" err="1" smtClean="0"/>
              <a:t>png</a:t>
            </a:r>
            <a:r>
              <a:rPr lang="en-US" baseline="0" dirty="0" smtClean="0"/>
              <a:t> (Portable Network Graphics), .jpeg, .gif (graphic interchange format), .tiff, .</a:t>
            </a:r>
            <a:r>
              <a:rPr lang="en-US" baseline="0" dirty="0" err="1" smtClean="0"/>
              <a:t>ps</a:t>
            </a:r>
            <a:r>
              <a:rPr lang="en-US" baseline="0" dirty="0" smtClean="0"/>
              <a:t>(Adobe Photoshop)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116D-590D-4940-9474-D25309659E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7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 w="28575">
            <a:solidFill>
              <a:srgbClr val="990033"/>
            </a:solidFill>
          </a:ln>
        </p:spPr>
        <p:txBody>
          <a:bodyPr anchor="b">
            <a:normAutofit/>
          </a:bodyPr>
          <a:lstStyle>
            <a:lvl1pPr algn="ctr">
              <a:defRPr sz="4800">
                <a:latin typeface="Candara" panose="020E05020303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800"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E717-EA88-46C8-8597-47AD676D40E9}" type="datetime1">
              <a:rPr lang="en-US" smtClean="0"/>
              <a:t>28-Oct-18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3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199E-F51E-46C0-9563-8C30F9652B4C}" type="datetime1">
              <a:rPr lang="en-US" smtClean="0"/>
              <a:t>28-Oct-18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7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14542254-CB05-4BF6-AE4A-859AD512F791}" type="datetime1">
              <a:rPr lang="en-US" smtClean="0"/>
              <a:t>28-Oct-18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F040E4DC-4B63-4DF4-B65B-132CC19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4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990033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44A4E6CB-7A47-4302-A98A-FFA274DC825E}" type="datetime1">
              <a:rPr lang="en-US" smtClean="0"/>
              <a:t>28-Oct-18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F040E4DC-4B63-4DF4-B65B-132CC1924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4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EE92-9697-4227-ADA1-B83F3982B3F1}" type="datetime1">
              <a:rPr lang="en-US" smtClean="0"/>
              <a:t>28-Oct-18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6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91DBC190-B1A7-43BF-810A-985B44BE64A9}" type="datetime1">
              <a:rPr lang="en-US" smtClean="0"/>
              <a:t>28-Oct-18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F040E4DC-4B63-4DF4-B65B-132CC19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2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D71-107F-4054-9897-DE90564D274A}" type="datetime1">
              <a:rPr lang="en-US" smtClean="0"/>
              <a:t>28-Oct-18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8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3C62-4B7D-49A0-B124-3DA8178E2ECA}" type="datetime1">
              <a:rPr lang="en-US" smtClean="0"/>
              <a:t>28-Oct-18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8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87186DE9-B3B7-46D8-BAC3-3654204B3AF9}" type="datetime1">
              <a:rPr lang="en-US" smtClean="0"/>
              <a:t>28-Oct-18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F040E4DC-4B63-4DF4-B65B-132CC19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7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F879-C5FF-4F31-9182-BBDBB5B13F40}" type="datetime1">
              <a:rPr lang="en-US" smtClean="0"/>
              <a:t>28-Oct-18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0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ndara" panose="020E05020303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ndara" panose="020E05020303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5769C42E-0984-44A0-892B-63FD3A36105A}" type="datetime1">
              <a:rPr lang="en-US" smtClean="0"/>
              <a:t>28-Oct-18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F040E4DC-4B63-4DF4-B65B-132CC19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7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EAB76-B2C3-4F34-ADB2-82EA22F72137}" type="datetime1">
              <a:rPr lang="en-US" smtClean="0"/>
              <a:t>28-Oct-18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0E4DC-4B63-4DF4-B65B-132CC19245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8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8549"/>
            <a:ext cx="9144000" cy="1503742"/>
          </a:xfrm>
        </p:spPr>
        <p:txBody>
          <a:bodyPr>
            <a:normAutofit/>
          </a:bodyPr>
          <a:lstStyle/>
          <a:p>
            <a:r>
              <a:rPr lang="en-US" sz="3100" dirty="0" smtClean="0"/>
              <a:t>Lecture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Components of GIS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Md. </a:t>
            </a:r>
            <a:r>
              <a:rPr lang="en-US" dirty="0" err="1" smtClean="0"/>
              <a:t>Mahbubul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PhD</a:t>
            </a:r>
          </a:p>
          <a:p>
            <a:r>
              <a:rPr lang="en-US" dirty="0" smtClean="0"/>
              <a:t>Dept. of AEIS, SAU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5175" y="405917"/>
            <a:ext cx="1781175" cy="73501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2775" y="1159010"/>
            <a:ext cx="7189788" cy="200264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Most important component of GIS</a:t>
            </a:r>
          </a:p>
          <a:p>
            <a:r>
              <a:rPr lang="en-US" sz="2400" dirty="0" smtClean="0"/>
              <a:t>Geographic data &amp; related tabular data can be collected in-house, compiled to customer specifications and requirements, or purchased from a commercial data provider. </a:t>
            </a:r>
            <a:endParaRPr lang="en-US" sz="2400" dirty="0"/>
          </a:p>
        </p:txBody>
      </p:sp>
      <p:sp>
        <p:nvSpPr>
          <p:cNvPr id="6" name="AutoShape 2" descr="Image result for geographic data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geographic data,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geographic data,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geographic data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451" y="312737"/>
            <a:ext cx="3911405" cy="253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tabular data, G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41" y="3288222"/>
            <a:ext cx="7172325" cy="255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64662" y="3426220"/>
            <a:ext cx="4210293" cy="227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GIS integrate spatial data with other existing data resources.</a:t>
            </a:r>
          </a:p>
          <a:p>
            <a:r>
              <a:rPr lang="en-US" sz="2400" dirty="0" smtClean="0"/>
              <a:t>Integration of </a:t>
            </a:r>
            <a:r>
              <a:rPr lang="en-US" sz="2400" b="1" dirty="0" smtClean="0"/>
              <a:t>spatial &amp; tabular data </a:t>
            </a:r>
            <a:r>
              <a:rPr lang="en-US" sz="2400" dirty="0" smtClean="0"/>
              <a:t>stored in a DBMS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96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AutoShape 2" descr="Image result for geographic data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geographic data,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geographic data,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30659" y="1766808"/>
            <a:ext cx="6059836" cy="805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Geographically referenced data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4225" y="4207793"/>
            <a:ext cx="2216258" cy="805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Spatial data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49899" y="4200047"/>
            <a:ext cx="2216258" cy="805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Attribute</a:t>
            </a:r>
            <a:r>
              <a:rPr lang="en-US" sz="2400" b="1" dirty="0" smtClean="0"/>
              <a:t> data</a:t>
            </a:r>
            <a:endParaRPr lang="en-US" sz="2400" b="1" dirty="0"/>
          </a:p>
        </p:txBody>
      </p:sp>
      <p:cxnSp>
        <p:nvCxnSpPr>
          <p:cNvPr id="12" name="Elbow Connector 11"/>
          <p:cNvCxnSpPr>
            <a:stCxn id="9" idx="2"/>
            <a:endCxn id="16" idx="1"/>
          </p:cNvCxnSpPr>
          <p:nvPr/>
        </p:nvCxnSpPr>
        <p:spPr>
          <a:xfrm rot="16200000" flipH="1">
            <a:off x="6340097" y="2393200"/>
            <a:ext cx="2030283" cy="2389322"/>
          </a:xfrm>
          <a:prstGeom prst="bentConnector2">
            <a:avLst/>
          </a:prstGeom>
          <a:ln w="38100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5400000">
            <a:off x="4051516" y="2493942"/>
            <a:ext cx="2038029" cy="2180094"/>
          </a:xfrm>
          <a:prstGeom prst="bentConnector2">
            <a:avLst/>
          </a:prstGeom>
          <a:ln w="38100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5175" y="5005959"/>
            <a:ext cx="5077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Describes the absolute &amp; relative location of geographic feature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Relate to geometry of a spatial feature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92312" y="5155782"/>
            <a:ext cx="5377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Characteristics of spatial features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Often referred to as tabular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Gives information about the spatial features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34331" y="1356179"/>
            <a:ext cx="9794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Describe both the </a:t>
            </a:r>
            <a:r>
              <a:rPr lang="en-US" sz="2000" u="sng" dirty="0" smtClean="0">
                <a:solidFill>
                  <a:srgbClr val="7030A0"/>
                </a:solidFill>
              </a:rPr>
              <a:t>location and characteristics </a:t>
            </a:r>
            <a:r>
              <a:rPr lang="en-US" sz="2000" dirty="0" smtClean="0">
                <a:solidFill>
                  <a:srgbClr val="7030A0"/>
                </a:solidFill>
              </a:rPr>
              <a:t>of spatial feature on earth surface</a:t>
            </a:r>
          </a:p>
        </p:txBody>
      </p:sp>
      <p:sp>
        <p:nvSpPr>
          <p:cNvPr id="3" name="Rectangle 2"/>
          <p:cNvSpPr/>
          <p:nvPr/>
        </p:nvSpPr>
        <p:spPr>
          <a:xfrm>
            <a:off x="792782" y="465138"/>
            <a:ext cx="3073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(cont’d)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222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AutoShape 2" descr="Image result for geographic data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geographic data,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geographic data,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92782" y="465138"/>
            <a:ext cx="3073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(cont’d)</a:t>
            </a:r>
            <a:endParaRPr lang="en-US" sz="4000" dirty="0"/>
          </a:p>
        </p:txBody>
      </p:sp>
      <p:pic>
        <p:nvPicPr>
          <p:cNvPr id="1026" name="Picture 2" descr="Image result for spatial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68" y="312737"/>
            <a:ext cx="6677014" cy="433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1" y="1255370"/>
            <a:ext cx="4710699" cy="353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 descr="Image result for .ep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Image result for .ep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6" descr="Image result for .svg forma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322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(cont’d)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838200" y="1534332"/>
            <a:ext cx="5392120" cy="4642631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Vector: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7030A0"/>
                </a:solidFill>
              </a:rPr>
              <a:t>Points</a:t>
            </a:r>
            <a:r>
              <a:rPr lang="en-US" sz="2000" dirty="0" smtClean="0"/>
              <a:t>: discrete location of geographic feature, e.g., location, telephone pole, etc.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7030A0"/>
                </a:solidFill>
              </a:rPr>
              <a:t>Line</a:t>
            </a:r>
            <a:r>
              <a:rPr lang="en-US" sz="2000" dirty="0" smtClean="0"/>
              <a:t>: Made of two or more coordinates, have begin and end point (two XY coordinate points)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7030A0"/>
                </a:solidFill>
              </a:rPr>
              <a:t>Area (polygons): </a:t>
            </a:r>
            <a:r>
              <a:rPr lang="en-US" sz="2000" dirty="0" smtClean="0"/>
              <a:t>Closed figures that represent shape and location of homogeneous feature such as states, soil types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sz="half" idx="4294967295"/>
          </p:nvPr>
        </p:nvSpPr>
        <p:spPr>
          <a:xfrm>
            <a:off x="7010400" y="1472339"/>
            <a:ext cx="4411851" cy="3874576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Raster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Common type of image file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Comprised of grid of pixels where each pixel represents an individual color within the image. </a:t>
            </a:r>
            <a:endParaRPr lang="en-US" sz="2000" dirty="0" smtClean="0"/>
          </a:p>
          <a:p>
            <a:pPr lvl="1">
              <a:buFont typeface="Wingdings" pitchFamily="2" charset="2"/>
              <a:buChar char="ü"/>
            </a:pPr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2050" name="Picture 2" descr="Image result for points entities, G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91" y="4835099"/>
            <a:ext cx="3878720" cy="160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948078" y="3814015"/>
            <a:ext cx="2839212" cy="776763"/>
            <a:chOff x="8594629" y="5407061"/>
            <a:chExt cx="2496840" cy="613662"/>
          </a:xfrm>
        </p:grpSpPr>
        <p:pic>
          <p:nvPicPr>
            <p:cNvPr id="13" name="Picture 24" descr="Image result for .adobe photosho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514" y="5407061"/>
              <a:ext cx="1090955" cy="613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8" descr="document, extension, file, format, jpg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4629" y="5487550"/>
              <a:ext cx="388103" cy="506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0" descr="file, gif, image ic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6744" y="5467744"/>
              <a:ext cx="521233" cy="521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2" descr="file, file extension, file format, file type, tiff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4995" y="5417912"/>
              <a:ext cx="571066" cy="571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7595143" y="3408826"/>
            <a:ext cx="370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Raster: .</a:t>
            </a:r>
            <a:r>
              <a:rPr lang="en-US" b="1" dirty="0" err="1" smtClean="0"/>
              <a:t>png</a:t>
            </a:r>
            <a:r>
              <a:rPr lang="en-US" b="1" dirty="0" smtClean="0"/>
              <a:t>; .jpeg; .gif; .tiff; .</a:t>
            </a:r>
            <a:r>
              <a:rPr lang="en-US" b="1" dirty="0" err="1" smtClean="0"/>
              <a:t>ps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99872" y="5037115"/>
            <a:ext cx="370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Vector: .</a:t>
            </a:r>
            <a:r>
              <a:rPr lang="en-US" b="1" dirty="0" err="1" smtClean="0"/>
              <a:t>ai</a:t>
            </a:r>
            <a:r>
              <a:rPr lang="en-US" b="1" dirty="0" smtClean="0"/>
              <a:t>; .</a:t>
            </a:r>
            <a:r>
              <a:rPr lang="en-US" b="1" dirty="0" err="1" smtClean="0"/>
              <a:t>eps</a:t>
            </a:r>
            <a:r>
              <a:rPr lang="en-US" b="1" dirty="0" smtClean="0"/>
              <a:t>; .</a:t>
            </a:r>
            <a:r>
              <a:rPr lang="en-US" b="1" dirty="0" err="1" smtClean="0"/>
              <a:t>pdf</a:t>
            </a:r>
            <a:r>
              <a:rPr lang="en-US" b="1" dirty="0" smtClean="0"/>
              <a:t>; .</a:t>
            </a:r>
            <a:r>
              <a:rPr lang="en-US" b="1" dirty="0" err="1" smtClean="0"/>
              <a:t>svg</a:t>
            </a:r>
            <a:endParaRPr lang="en-US" b="1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5168051" y="5550819"/>
            <a:ext cx="2200368" cy="462238"/>
            <a:chOff x="4769995" y="5052447"/>
            <a:chExt cx="2200368" cy="462238"/>
          </a:xfrm>
        </p:grpSpPr>
        <p:pic>
          <p:nvPicPr>
            <p:cNvPr id="25" name="Picture 6" descr="Image result for .ai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995" y="5052447"/>
              <a:ext cx="45267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Image result for .pd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905" y="5052447"/>
              <a:ext cx="457200" cy="402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0" descr="Image result for .svg forma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3163" y="5084578"/>
              <a:ext cx="457200" cy="338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2" descr="Image result for eps, forma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650" y="5057485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7948078" y="5037115"/>
            <a:ext cx="3693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Database: </a:t>
            </a:r>
            <a:r>
              <a:rPr lang="en-US" sz="2000" dirty="0" smtClean="0">
                <a:solidFill>
                  <a:srgbClr val="C00000"/>
                </a:solidFill>
              </a:rPr>
              <a:t>A technique to store, organize and manipulate data.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32322" cy="1045221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 Data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Prepared by </a:t>
            </a:r>
            <a:r>
              <a:rPr lang="en-US" dirty="0" err="1" smtClean="0"/>
              <a:t>Md</a:t>
            </a:r>
            <a:r>
              <a:rPr lang="en-US" dirty="0" smtClean="0"/>
              <a:t> </a:t>
            </a:r>
            <a:r>
              <a:rPr lang="en-US" dirty="0" err="1" smtClean="0"/>
              <a:t>Mahbubul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8" name="Picture 4" descr="Image result for attributed data, polygon and tabular,G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14" y="1596327"/>
            <a:ext cx="5668303" cy="31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ttributed data, polugon and tabular,G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65" y="1596327"/>
            <a:ext cx="6007004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8936" y="5253926"/>
            <a:ext cx="10151389" cy="105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C00000"/>
                </a:solidFill>
              </a:rPr>
              <a:t>Georelational</a:t>
            </a:r>
            <a:r>
              <a:rPr lang="en-US" sz="2400" dirty="0" smtClean="0">
                <a:solidFill>
                  <a:srgbClr val="C00000"/>
                </a:solidFill>
              </a:rPr>
              <a:t> data model links spatial data and attribute data by id.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Attribute data stored in feature attribute table which contains the id.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Row is called a record, column is called a field or an items.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450910" cy="93141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1" y="1514901"/>
            <a:ext cx="4047698" cy="43399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Related to the management aspect of GIS data</a:t>
            </a:r>
          </a:p>
          <a:p>
            <a:r>
              <a:rPr lang="en-US" sz="2400" dirty="0" smtClean="0"/>
              <a:t>Techniques uses for input, analyze &amp; query of data determine the quality and validity of the final product.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Topological relationship: </a:t>
            </a:r>
            <a:r>
              <a:rPr lang="en-US" sz="2400" dirty="0" smtClean="0"/>
              <a:t>deals with the spatial and structural properties of geometric objects.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050" name="Picture 2" descr="Image result for topological relationsh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98" y="409434"/>
            <a:ext cx="7274995" cy="53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24084" y="5928632"/>
            <a:ext cx="10167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Ref: http</a:t>
            </a:r>
            <a:r>
              <a:rPr lang="en-US" sz="1600" dirty="0">
                <a:solidFill>
                  <a:srgbClr val="7030A0"/>
                </a:solidFill>
              </a:rPr>
              <a:t>://www.gitta.info/SpatialQueries/en/html/TopoBasedOps_learningObject1.html</a:t>
            </a:r>
          </a:p>
        </p:txBody>
      </p:sp>
    </p:spTree>
    <p:extLst>
      <p:ext uri="{BB962C8B-B14F-4D97-AF65-F5344CB8AC3E}">
        <p14:creationId xmlns:p14="http://schemas.microsoft.com/office/powerpoint/2010/main" val="29884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235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4085"/>
            <a:ext cx="10515600" cy="16923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GIS technology is of limited value without the people who manage the system and develop plans for applying it to real world problems.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96987739"/>
              </p:ext>
            </p:extLst>
          </p:nvPr>
        </p:nvGraphicFramePr>
        <p:xfrm>
          <a:off x="955344" y="2549163"/>
          <a:ext cx="10235820" cy="2330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1696" y="3534770"/>
            <a:ext cx="275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Design and maintain the system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2134" y="3714467"/>
            <a:ext cx="275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Use to perform their everyday work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0627" y="5173893"/>
            <a:ext cx="10645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Identification of GIS specialist and end users are often critical to the proper implementation of GIS.</a:t>
            </a:r>
          </a:p>
        </p:txBody>
      </p:sp>
    </p:spTree>
    <p:extLst>
      <p:ext uri="{BB962C8B-B14F-4D97-AF65-F5344CB8AC3E}">
        <p14:creationId xmlns:p14="http://schemas.microsoft.com/office/powerpoint/2010/main" val="12289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2920"/>
            <a:ext cx="10515600" cy="822960"/>
          </a:xfrm>
        </p:spPr>
        <p:txBody>
          <a:bodyPr/>
          <a:lstStyle/>
          <a:p>
            <a:r>
              <a:rPr lang="en-US" dirty="0" smtClean="0"/>
              <a:t>Intended Learning Outcomes (ILOs)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5810"/>
            <a:ext cx="10515600" cy="4441153"/>
          </a:xfrm>
        </p:spPr>
        <p:txBody>
          <a:bodyPr/>
          <a:lstStyle/>
          <a:p>
            <a:r>
              <a:rPr lang="en-US" sz="2400" dirty="0" smtClean="0"/>
              <a:t>GIS: Introduction</a:t>
            </a:r>
          </a:p>
          <a:p>
            <a:r>
              <a:rPr lang="en-US" sz="2400" dirty="0" smtClean="0"/>
              <a:t>Components of GIS</a:t>
            </a:r>
          </a:p>
          <a:p>
            <a:endParaRPr lang="en-US" sz="2400" b="1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Geographic Information System (GIS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An application deals with </a:t>
            </a:r>
            <a:r>
              <a:rPr lang="en-US" b="1" dirty="0" smtClean="0"/>
              <a:t>spatial</a:t>
            </a:r>
            <a:r>
              <a:rPr lang="en-US" dirty="0" smtClean="0"/>
              <a:t> information on a computer.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i="1" dirty="0" smtClean="0"/>
              <a:t>“A system designed to capture, store, manipulate, analyze, manage, and present all types of geographical data”.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i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Integrates hardware, software, and data for capturing, managing, analyzing, and displaying all forms of </a:t>
            </a:r>
            <a:r>
              <a:rPr lang="en-US" b="1" i="1" dirty="0" smtClean="0"/>
              <a:t>geographically referenced information</a:t>
            </a:r>
            <a:r>
              <a:rPr lang="en-US" dirty="0" smtClean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8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Geographic Information System (GIS) (cont’d)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Allows to view, understand, question, interpret, and visualize data that reveal relationships, patterns, and trends in the forms of maps, reports and charts.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Helps to ask questions and solve problems by looking at your data in a way that is quickly understood and easily shared.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28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23841937"/>
              </p:ext>
            </p:extLst>
          </p:nvPr>
        </p:nvGraphicFramePr>
        <p:xfrm>
          <a:off x="232475" y="170481"/>
          <a:ext cx="11499742" cy="6214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25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AutoShape 4" descr="Image result for disk dr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disk dri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Image result for gis plot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Image result for gis plot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6" descr="Image result for gis plot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Image result for gis plotter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078260" y="731686"/>
            <a:ext cx="3638460" cy="3960416"/>
            <a:chOff x="8078260" y="731686"/>
            <a:chExt cx="3638460" cy="3960416"/>
          </a:xfrm>
        </p:grpSpPr>
        <p:pic>
          <p:nvPicPr>
            <p:cNvPr id="1034" name="Picture 10" descr="Image result for Map scann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0048" y="731686"/>
              <a:ext cx="2620118" cy="249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078260" y="3214774"/>
              <a:ext cx="363846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Digitizer/scanner: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Converting data (map, documents) to digital form and send to computer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Input devices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61621" y="3514247"/>
            <a:ext cx="3638460" cy="2355710"/>
            <a:chOff x="4788975" y="2736664"/>
            <a:chExt cx="3638460" cy="2355710"/>
          </a:xfrm>
        </p:grpSpPr>
        <p:pic>
          <p:nvPicPr>
            <p:cNvPr id="1026" name="Picture 2" descr="Image result for CPU,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192" y="2736664"/>
              <a:ext cx="2185258" cy="1641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788975" y="4169044"/>
              <a:ext cx="36384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Central Processing Unit (CPU):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General hardware components of GIS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2775" y="465138"/>
            <a:ext cx="3432283" cy="2531547"/>
            <a:chOff x="612775" y="465138"/>
            <a:chExt cx="3432283" cy="2531547"/>
          </a:xfrm>
        </p:grpSpPr>
        <p:pic>
          <p:nvPicPr>
            <p:cNvPr id="1044" name="Picture 20" descr="Image result for gis plott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87" y="465138"/>
              <a:ext cx="2975201" cy="160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12775" y="2073355"/>
              <a:ext cx="34322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Plotter/Printer: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Used to present the result of data processing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3320" y="3953438"/>
            <a:ext cx="3279883" cy="2277872"/>
            <a:chOff x="693320" y="3953438"/>
            <a:chExt cx="3279883" cy="2277872"/>
          </a:xfrm>
        </p:grpSpPr>
        <p:pic>
          <p:nvPicPr>
            <p:cNvPr id="1032" name="Picture 8" descr="Image result for disk driv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5" y="3953438"/>
              <a:ext cx="1399420" cy="1354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93320" y="5307980"/>
              <a:ext cx="32798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Storage device/tape device: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Store data or program on magnetic tape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66974" y="617538"/>
            <a:ext cx="2100034" cy="2102148"/>
            <a:chOff x="4966974" y="617538"/>
            <a:chExt cx="2100034" cy="2102148"/>
          </a:xfrm>
        </p:grpSpPr>
        <p:pic>
          <p:nvPicPr>
            <p:cNvPr id="1046" name="Picture 22" descr="Image result for GIS monito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192" y="617538"/>
              <a:ext cx="2006816" cy="1593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966974" y="2350354"/>
              <a:ext cx="2100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Output/Monitor</a:t>
              </a:r>
            </a:p>
          </p:txBody>
        </p:sp>
      </p:grpSp>
      <p:cxnSp>
        <p:nvCxnSpPr>
          <p:cNvPr id="25" name="Straight Arrow Connector 24"/>
          <p:cNvCxnSpPr>
            <a:stCxn id="1026" idx="0"/>
          </p:cNvCxnSpPr>
          <p:nvPr/>
        </p:nvCxnSpPr>
        <p:spPr>
          <a:xfrm flipV="1">
            <a:off x="6125467" y="2719688"/>
            <a:ext cx="0" cy="79455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129103" y="2488982"/>
            <a:ext cx="2739564" cy="101540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571769" y="1773321"/>
            <a:ext cx="2560983" cy="174092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26" idx="0"/>
          </p:cNvCxnSpPr>
          <p:nvPr/>
        </p:nvCxnSpPr>
        <p:spPr>
          <a:xfrm flipH="1">
            <a:off x="2820693" y="3514247"/>
            <a:ext cx="3304774" cy="82068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429767" y="5140382"/>
            <a:ext cx="3180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Hardware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9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AutoShape 4" descr="Image result for disk dr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disk dri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Image result for gis plot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Image result for gis plot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6" descr="Image result for gis plot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Image result for gis plotter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549993" y="5140382"/>
            <a:ext cx="294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Software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Image result for Arcg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189" y="527318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errS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919243"/>
            <a:ext cx="4062547" cy="16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460375" y="691363"/>
            <a:ext cx="4824546" cy="1983780"/>
            <a:chOff x="460375" y="691363"/>
            <a:chExt cx="4824546" cy="1983780"/>
          </a:xfrm>
        </p:grpSpPr>
        <p:pic>
          <p:nvPicPr>
            <p:cNvPr id="2054" name="Picture 6" descr="Related ima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691363"/>
              <a:ext cx="2208212" cy="1614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60375" y="2305811"/>
              <a:ext cx="4824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Integrated Land and Water Information System</a:t>
              </a:r>
              <a:endParaRPr lang="en-US" dirty="0"/>
            </a:p>
          </p:txBody>
        </p:sp>
      </p:grpSp>
      <p:pic>
        <p:nvPicPr>
          <p:cNvPr id="2056" name="Picture 8" descr="Image result for MapInf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76" y="465138"/>
            <a:ext cx="2496090" cy="20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geobase telogis softwa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220" y="2444368"/>
            <a:ext cx="2587746" cy="258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12" descr="Image result for pci geomatic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4" descr="Image result for pci geomatics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16" descr="Image result for pci geomatics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18" descr="Image result for pci geomatics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20" descr="Image result for pci geomatics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088" y="266667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2775" y="4557238"/>
            <a:ext cx="82057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Programs and user interface for driving the hardware.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Important to generate, store, analyze, manipulate &amp; display geographic information or data.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User friendly, functional, compatible, updateable, documentable, &amp; cost-effective. 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6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972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 Software: Functions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Data capture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 </a:t>
            </a:r>
            <a:r>
              <a:rPr lang="en-US" sz="2000" dirty="0" smtClean="0"/>
              <a:t>No data, no GIS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 </a:t>
            </a:r>
            <a:r>
              <a:rPr lang="en-US" sz="2000" dirty="0" smtClean="0"/>
              <a:t>Import digital data from a disk, network or database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 </a:t>
            </a:r>
            <a:r>
              <a:rPr lang="en-US" sz="2000" dirty="0" smtClean="0"/>
              <a:t>Digitizing it trough the use of peripheral devices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Data management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/>
              <a:t> </a:t>
            </a:r>
            <a:r>
              <a:rPr lang="en-US" sz="2000" dirty="0" smtClean="0"/>
              <a:t>Adding, duplicating, deleting spatial &amp; attribute data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 </a:t>
            </a:r>
            <a:r>
              <a:rPr lang="en-US" sz="2000" dirty="0" smtClean="0"/>
              <a:t>Creation &amp; management of metadata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 </a:t>
            </a:r>
            <a:r>
              <a:rPr lang="en-US" sz="2000" dirty="0" smtClean="0"/>
              <a:t>Use tool to detect errors &amp; to perform transformations to another aspect of data management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23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972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 Software: Functions (cont’d)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LcPeriod" startAt="3"/>
            </a:pPr>
            <a:r>
              <a:rPr lang="en-US" b="1" dirty="0" smtClean="0"/>
              <a:t>Data analysis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/>
              <a:t> </a:t>
            </a:r>
            <a:r>
              <a:rPr lang="en-US" sz="2000" dirty="0" smtClean="0"/>
              <a:t>Ask questions related to space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 </a:t>
            </a:r>
            <a:r>
              <a:rPr lang="en-US" sz="2000" dirty="0" smtClean="0"/>
              <a:t>Provides tools for query and retrieve data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 </a:t>
            </a:r>
            <a:r>
              <a:rPr lang="en-US" sz="2000" dirty="0" smtClean="0"/>
              <a:t>Provide functions for data integration and modeling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571500" indent="-571500">
              <a:buFont typeface="+mj-lt"/>
              <a:buAutoNum type="romanLcPeriod" startAt="3"/>
            </a:pPr>
            <a:r>
              <a:rPr lang="en-US" b="1" dirty="0" smtClean="0"/>
              <a:t>Data visualization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b="1" dirty="0"/>
              <a:t> </a:t>
            </a:r>
            <a:r>
              <a:rPr lang="en-US" sz="2000" dirty="0" smtClean="0"/>
              <a:t>Present data in tabular form, over graph/chart and print maps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 </a:t>
            </a:r>
            <a:r>
              <a:rPr lang="en-US" sz="2000" dirty="0" smtClean="0"/>
              <a:t>Also visualize data in digital movie form (DEM: Digital Elevation Model)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 </a:t>
            </a:r>
            <a:r>
              <a:rPr lang="en-US" sz="2000" dirty="0" smtClean="0"/>
              <a:t>Output can be stored in disk or web server, provides dynamic views of data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8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983</Words>
  <Application>Microsoft Office PowerPoint</Application>
  <PresentationFormat>Custom</PresentationFormat>
  <Paragraphs>144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Lecture 2 Components of GIS</vt:lpstr>
      <vt:lpstr>Intended Learning Outcomes (ILOs)</vt:lpstr>
      <vt:lpstr>Geographic Information System (GIS)</vt:lpstr>
      <vt:lpstr>Geographic Information System (GIS) (cont’d)</vt:lpstr>
      <vt:lpstr>PowerPoint Presentation</vt:lpstr>
      <vt:lpstr>PowerPoint Presentation</vt:lpstr>
      <vt:lpstr>PowerPoint Presentation</vt:lpstr>
      <vt:lpstr>GIS Software: Functions</vt:lpstr>
      <vt:lpstr>GIS Software: Functions (cont’d) </vt:lpstr>
      <vt:lpstr>Data</vt:lpstr>
      <vt:lpstr>PowerPoint Presentation</vt:lpstr>
      <vt:lpstr>PowerPoint Presentation</vt:lpstr>
      <vt:lpstr>Data (cont’d)</vt:lpstr>
      <vt:lpstr>Attribute Data</vt:lpstr>
      <vt:lpstr>Method</vt:lpstr>
      <vt:lpstr>People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Remote Sensing</dc:title>
  <dc:creator>mahbub</dc:creator>
  <cp:lastModifiedBy>ismail - [2010]</cp:lastModifiedBy>
  <cp:revision>90</cp:revision>
  <dcterms:created xsi:type="dcterms:W3CDTF">2018-09-16T15:02:30Z</dcterms:created>
  <dcterms:modified xsi:type="dcterms:W3CDTF">2018-10-28T06:41:55Z</dcterms:modified>
</cp:coreProperties>
</file>