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83" r:id="rId5"/>
    <p:sldId id="309" r:id="rId6"/>
    <p:sldId id="312" r:id="rId7"/>
    <p:sldId id="305" r:id="rId8"/>
    <p:sldId id="304" r:id="rId9"/>
    <p:sldId id="306" r:id="rId10"/>
    <p:sldId id="307" r:id="rId11"/>
    <p:sldId id="308" r:id="rId12"/>
    <p:sldId id="295" r:id="rId13"/>
    <p:sldId id="310" r:id="rId14"/>
    <p:sldId id="314" r:id="rId15"/>
    <p:sldId id="313" r:id="rId16"/>
    <p:sldId id="315" r:id="rId17"/>
    <p:sldId id="316" r:id="rId18"/>
    <p:sldId id="317" r:id="rId19"/>
    <p:sldId id="318" r:id="rId20"/>
    <p:sldId id="30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018" autoAdjust="0"/>
  </p:normalViewPr>
  <p:slideViewPr>
    <p:cSldViewPr snapToGrid="0">
      <p:cViewPr varScale="1">
        <p:scale>
          <a:sx n="52" d="100"/>
          <a:sy n="52" d="100"/>
        </p:scale>
        <p:origin x="1392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D0BFA1-7014-479D-9566-EF3C68997B3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A56CBD2-E772-401D-8E59-D29E070AA5B9}">
      <dgm:prSet phldrT="[Text]"/>
      <dgm:spPr/>
      <dgm:t>
        <a:bodyPr/>
        <a:lstStyle/>
        <a:p>
          <a:r>
            <a:rPr lang="en-US" dirty="0" smtClean="0">
              <a:solidFill>
                <a:schemeClr val="accent6">
                  <a:lumMod val="50000"/>
                </a:schemeClr>
              </a:solidFill>
              <a:latin typeface="Tw Cen MT" panose="020B0602020104020603" pitchFamily="34" charset="0"/>
            </a:rPr>
            <a:t>Agricultural Extension</a:t>
          </a:r>
          <a:endParaRPr lang="en-US" dirty="0">
            <a:solidFill>
              <a:schemeClr val="accent6">
                <a:lumMod val="50000"/>
              </a:schemeClr>
            </a:solidFill>
            <a:latin typeface="Tw Cen MT" panose="020B0602020104020603" pitchFamily="34" charset="0"/>
          </a:endParaRPr>
        </a:p>
      </dgm:t>
    </dgm:pt>
    <dgm:pt modelId="{459552C3-9AC1-4671-B73E-84A17BB97670}" type="parTrans" cxnId="{CBE1C230-5CD5-497D-BC09-A2EBB2D80A27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A8CA9655-2D40-4F96-9AE6-077FDBE27B5B}" type="sibTrans" cxnId="{CBE1C230-5CD5-497D-BC09-A2EBB2D80A27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C32E212E-3D9D-4C5B-8F17-0430EB6483A2}">
      <dgm:prSet phldrT="[Text]"/>
      <dgm:spPr/>
      <dgm:t>
        <a:bodyPr/>
        <a:lstStyle/>
        <a:p>
          <a:r>
            <a:rPr lang="en-US" dirty="0" smtClean="0">
              <a:solidFill>
                <a:srgbClr val="C00000"/>
              </a:solidFill>
              <a:latin typeface="Tw Cen MT" panose="020B0602020104020603" pitchFamily="34" charset="0"/>
            </a:rPr>
            <a:t>Non-formal education concept</a:t>
          </a:r>
          <a:endParaRPr lang="en-US" dirty="0">
            <a:solidFill>
              <a:srgbClr val="C00000"/>
            </a:solidFill>
            <a:latin typeface="Tw Cen MT" panose="020B0602020104020603" pitchFamily="34" charset="0"/>
          </a:endParaRPr>
        </a:p>
      </dgm:t>
    </dgm:pt>
    <dgm:pt modelId="{CA812AE5-3467-401E-9918-4E8E1E376B76}" type="parTrans" cxnId="{FAA5F6C4-286D-45ED-B43B-BA34B4EDE323}">
      <dgm:prSet/>
      <dgm:spPr/>
      <dgm:t>
        <a:bodyPr/>
        <a:lstStyle/>
        <a:p>
          <a:endParaRPr lang="en-US">
            <a:solidFill>
              <a:srgbClr val="C00000"/>
            </a:solidFill>
            <a:latin typeface="Tw Cen MT" panose="020B0602020104020603" pitchFamily="34" charset="0"/>
          </a:endParaRPr>
        </a:p>
      </dgm:t>
    </dgm:pt>
    <dgm:pt modelId="{53FBADEA-1E6D-4136-8CF0-55DDCB265EF9}" type="sibTrans" cxnId="{FAA5F6C4-286D-45ED-B43B-BA34B4EDE323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02CC33D0-26E0-4320-8316-8912C1491FEE}">
      <dgm:prSet phldrT="[Text]"/>
      <dgm:spPr/>
      <dgm:t>
        <a:bodyPr/>
        <a:lstStyle/>
        <a:p>
          <a:r>
            <a:rPr lang="en-US" dirty="0" smtClean="0">
              <a:solidFill>
                <a:srgbClr val="7030A0"/>
              </a:solidFill>
              <a:latin typeface="Tw Cen MT" panose="020B0602020104020603" pitchFamily="34" charset="0"/>
            </a:rPr>
            <a:t>Social Science Concept</a:t>
          </a:r>
          <a:endParaRPr lang="en-US" dirty="0">
            <a:solidFill>
              <a:srgbClr val="7030A0"/>
            </a:solidFill>
            <a:latin typeface="Tw Cen MT" panose="020B0602020104020603" pitchFamily="34" charset="0"/>
          </a:endParaRPr>
        </a:p>
      </dgm:t>
    </dgm:pt>
    <dgm:pt modelId="{186A2325-D1F5-436F-B1E8-36509B54BE21}" type="parTrans" cxnId="{E4D1BD4B-A181-44CB-9F90-EB888A560EA9}">
      <dgm:prSet/>
      <dgm:spPr/>
      <dgm:t>
        <a:bodyPr/>
        <a:lstStyle/>
        <a:p>
          <a:endParaRPr lang="en-US">
            <a:solidFill>
              <a:srgbClr val="C00000"/>
            </a:solidFill>
            <a:latin typeface="Tw Cen MT" panose="020B0602020104020603" pitchFamily="34" charset="0"/>
          </a:endParaRPr>
        </a:p>
      </dgm:t>
    </dgm:pt>
    <dgm:pt modelId="{34939B8B-B395-47F3-96AB-D7E0A7E05F56}" type="sibTrans" cxnId="{E4D1BD4B-A181-44CB-9F90-EB888A560EA9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2C497D66-54E4-4428-B37C-7F707626752D}">
      <dgm:prSet/>
      <dgm:spPr/>
      <dgm:t>
        <a:bodyPr/>
        <a:lstStyle/>
        <a:p>
          <a:r>
            <a:rPr lang="en-US" dirty="0" smtClean="0">
              <a:solidFill>
                <a:srgbClr val="C00000"/>
              </a:solidFill>
              <a:latin typeface="Tw Cen MT" panose="020B0602020104020603" pitchFamily="34" charset="0"/>
            </a:rPr>
            <a:t>Ex</a:t>
          </a:r>
          <a:endParaRPr lang="en-US" dirty="0">
            <a:solidFill>
              <a:srgbClr val="C00000"/>
            </a:solidFill>
            <a:latin typeface="Tw Cen MT" panose="020B0602020104020603" pitchFamily="34" charset="0"/>
          </a:endParaRPr>
        </a:p>
      </dgm:t>
    </dgm:pt>
    <dgm:pt modelId="{BCA7FA89-2BDB-4B3F-8D9F-E279F9106256}" type="parTrans" cxnId="{C8C2F2E4-4DE9-417A-9EB8-A03CC6D61474}">
      <dgm:prSet/>
      <dgm:spPr/>
      <dgm:t>
        <a:bodyPr/>
        <a:lstStyle/>
        <a:p>
          <a:endParaRPr lang="en-US">
            <a:solidFill>
              <a:srgbClr val="C00000"/>
            </a:solidFill>
            <a:latin typeface="Tw Cen MT" panose="020B0602020104020603" pitchFamily="34" charset="0"/>
          </a:endParaRPr>
        </a:p>
      </dgm:t>
    </dgm:pt>
    <dgm:pt modelId="{CDE6E7F5-701E-45E5-8255-39212403C203}" type="sibTrans" cxnId="{C8C2F2E4-4DE9-417A-9EB8-A03CC6D61474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8AB26245-DE32-4809-9225-CE4A702F9DEA}">
      <dgm:prSet/>
      <dgm:spPr/>
      <dgm:t>
        <a:bodyPr/>
        <a:lstStyle/>
        <a:p>
          <a:r>
            <a:rPr lang="en-US" dirty="0" err="1" smtClean="0">
              <a:solidFill>
                <a:srgbClr val="C00000"/>
              </a:solidFill>
              <a:latin typeface="Tw Cen MT" panose="020B0602020104020603" pitchFamily="34" charset="0"/>
            </a:rPr>
            <a:t>Tensio</a:t>
          </a:r>
          <a:endParaRPr lang="en-US" dirty="0" smtClean="0">
            <a:solidFill>
              <a:srgbClr val="C00000"/>
            </a:solidFill>
            <a:latin typeface="Tw Cen MT" panose="020B0602020104020603" pitchFamily="34" charset="0"/>
          </a:endParaRPr>
        </a:p>
      </dgm:t>
    </dgm:pt>
    <dgm:pt modelId="{FD9990C0-74DC-47DE-9DC2-190EE6D9C325}" type="parTrans" cxnId="{76358742-651A-4B39-AD1C-C69D1C7D2D92}">
      <dgm:prSet/>
      <dgm:spPr/>
      <dgm:t>
        <a:bodyPr/>
        <a:lstStyle/>
        <a:p>
          <a:endParaRPr lang="en-US">
            <a:solidFill>
              <a:srgbClr val="C00000"/>
            </a:solidFill>
            <a:latin typeface="Tw Cen MT" panose="020B0602020104020603" pitchFamily="34" charset="0"/>
          </a:endParaRPr>
        </a:p>
      </dgm:t>
    </dgm:pt>
    <dgm:pt modelId="{2CAB6349-6B64-4D85-B6DC-3633A3CCE517}" type="sibTrans" cxnId="{76358742-651A-4B39-AD1C-C69D1C7D2D92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6FF52B15-E2BA-4547-A60D-9673DF895A83}">
      <dgm:prSet/>
      <dgm:spPr/>
      <dgm:t>
        <a:bodyPr/>
        <a:lstStyle/>
        <a:p>
          <a:r>
            <a:rPr lang="en-US" dirty="0" smtClean="0">
              <a:solidFill>
                <a:srgbClr val="C00000"/>
              </a:solidFill>
              <a:latin typeface="Tw Cen MT" panose="020B0602020104020603" pitchFamily="34" charset="0"/>
            </a:rPr>
            <a:t>Out</a:t>
          </a:r>
          <a:endParaRPr lang="en-US" dirty="0">
            <a:solidFill>
              <a:srgbClr val="C00000"/>
            </a:solidFill>
            <a:latin typeface="Tw Cen MT" panose="020B0602020104020603" pitchFamily="34" charset="0"/>
          </a:endParaRPr>
        </a:p>
      </dgm:t>
    </dgm:pt>
    <dgm:pt modelId="{A89F51E1-5693-4B2F-B6D0-B854F2BCFD55}" type="parTrans" cxnId="{785E8E58-2938-47BC-B1EA-97BA1F0426A8}">
      <dgm:prSet/>
      <dgm:spPr/>
      <dgm:t>
        <a:bodyPr/>
        <a:lstStyle/>
        <a:p>
          <a:endParaRPr lang="en-US">
            <a:solidFill>
              <a:srgbClr val="C00000"/>
            </a:solidFill>
            <a:latin typeface="Tw Cen MT" panose="020B0602020104020603" pitchFamily="34" charset="0"/>
          </a:endParaRPr>
        </a:p>
      </dgm:t>
    </dgm:pt>
    <dgm:pt modelId="{00A4830A-7BD6-4A4A-A385-1DFC0F94CDCC}" type="sibTrans" cxnId="{785E8E58-2938-47BC-B1EA-97BA1F0426A8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FC321BDE-12D9-429C-81BE-7D52F8160C3E}">
      <dgm:prSet/>
      <dgm:spPr/>
      <dgm:t>
        <a:bodyPr/>
        <a:lstStyle/>
        <a:p>
          <a:r>
            <a:rPr lang="en-US" dirty="0" smtClean="0">
              <a:solidFill>
                <a:srgbClr val="C00000"/>
              </a:solidFill>
              <a:latin typeface="Tw Cen MT" panose="020B0602020104020603" pitchFamily="34" charset="0"/>
            </a:rPr>
            <a:t>Stretching</a:t>
          </a:r>
        </a:p>
      </dgm:t>
    </dgm:pt>
    <dgm:pt modelId="{474A8030-1AB1-4F8F-A66A-06EE138D01E0}" type="parTrans" cxnId="{CAB806BC-BD72-4B48-A9A0-621D249E0829}">
      <dgm:prSet/>
      <dgm:spPr/>
      <dgm:t>
        <a:bodyPr/>
        <a:lstStyle/>
        <a:p>
          <a:endParaRPr lang="en-US">
            <a:solidFill>
              <a:srgbClr val="C00000"/>
            </a:solidFill>
            <a:latin typeface="Tw Cen MT" panose="020B0602020104020603" pitchFamily="34" charset="0"/>
          </a:endParaRPr>
        </a:p>
      </dgm:t>
    </dgm:pt>
    <dgm:pt modelId="{ECA5A338-59D2-42DF-A293-FF84CF892094}" type="sibTrans" cxnId="{CAB806BC-BD72-4B48-A9A0-621D249E0829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817850AC-4E2F-4A9C-AFE2-BEAEDDFD3445}" type="pres">
      <dgm:prSet presAssocID="{36D0BFA1-7014-479D-9566-EF3C68997B3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05C1F2-A368-4C4B-83D6-6BAD5CC0884D}" type="pres">
      <dgm:prSet presAssocID="{CA56CBD2-E772-401D-8E59-D29E070AA5B9}" presName="root1" presStyleCnt="0"/>
      <dgm:spPr/>
    </dgm:pt>
    <dgm:pt modelId="{F83AD8BF-4D07-4836-AA11-DA947B4D4DFB}" type="pres">
      <dgm:prSet presAssocID="{CA56CBD2-E772-401D-8E59-D29E070AA5B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EE979A-7E86-47CA-ABBC-477E229FA2AE}" type="pres">
      <dgm:prSet presAssocID="{CA56CBD2-E772-401D-8E59-D29E070AA5B9}" presName="level2hierChild" presStyleCnt="0"/>
      <dgm:spPr/>
    </dgm:pt>
    <dgm:pt modelId="{556D254A-CDEF-4D74-8A69-009F77D7652A}" type="pres">
      <dgm:prSet presAssocID="{CA812AE5-3467-401E-9918-4E8E1E376B76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CADD30B0-4B6E-4E9B-B08B-8DFF3F450C6A}" type="pres">
      <dgm:prSet presAssocID="{CA812AE5-3467-401E-9918-4E8E1E376B76}" presName="connTx" presStyleLbl="parChTrans1D2" presStyleIdx="0" presStyleCnt="2"/>
      <dgm:spPr/>
      <dgm:t>
        <a:bodyPr/>
        <a:lstStyle/>
        <a:p>
          <a:endParaRPr lang="en-US"/>
        </a:p>
      </dgm:t>
    </dgm:pt>
    <dgm:pt modelId="{048F07DA-C653-463D-B139-2822266AFE7C}" type="pres">
      <dgm:prSet presAssocID="{C32E212E-3D9D-4C5B-8F17-0430EB6483A2}" presName="root2" presStyleCnt="0"/>
      <dgm:spPr/>
    </dgm:pt>
    <dgm:pt modelId="{A9AB5B8B-CFE0-467A-BC79-7DC3B77484E3}" type="pres">
      <dgm:prSet presAssocID="{C32E212E-3D9D-4C5B-8F17-0430EB6483A2}" presName="LevelTwoTextNode" presStyleLbl="node2" presStyleIdx="0" presStyleCnt="2" custLinFactNeighborY="-429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179B3C-13F3-495D-B9BB-67304BF14938}" type="pres">
      <dgm:prSet presAssocID="{C32E212E-3D9D-4C5B-8F17-0430EB6483A2}" presName="level3hierChild" presStyleCnt="0"/>
      <dgm:spPr/>
    </dgm:pt>
    <dgm:pt modelId="{2207C19F-9802-4D76-97E6-A0E141604560}" type="pres">
      <dgm:prSet presAssocID="{BCA7FA89-2BDB-4B3F-8D9F-E279F9106256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102086A3-B3E2-48B4-9269-AAE187AF895C}" type="pres">
      <dgm:prSet presAssocID="{BCA7FA89-2BDB-4B3F-8D9F-E279F9106256}" presName="connTx" presStyleLbl="parChTrans1D3" presStyleIdx="0" presStyleCnt="2"/>
      <dgm:spPr/>
      <dgm:t>
        <a:bodyPr/>
        <a:lstStyle/>
        <a:p>
          <a:endParaRPr lang="en-US"/>
        </a:p>
      </dgm:t>
    </dgm:pt>
    <dgm:pt modelId="{FE4596AF-7037-4CCB-8DE4-E96EDCC5000D}" type="pres">
      <dgm:prSet presAssocID="{2C497D66-54E4-4428-B37C-7F707626752D}" presName="root2" presStyleCnt="0"/>
      <dgm:spPr/>
    </dgm:pt>
    <dgm:pt modelId="{EF23E7C7-40D7-4D60-A11A-A4E5B47C6659}" type="pres">
      <dgm:prSet presAssocID="{2C497D66-54E4-4428-B37C-7F707626752D}" presName="LevelTwoTextNode" presStyleLbl="node3" presStyleIdx="0" presStyleCnt="2" custLinFactNeighborX="884" custLinFactNeighborY="-884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67D6B3-13BB-4540-8D09-396BF24AD243}" type="pres">
      <dgm:prSet presAssocID="{2C497D66-54E4-4428-B37C-7F707626752D}" presName="level3hierChild" presStyleCnt="0"/>
      <dgm:spPr/>
    </dgm:pt>
    <dgm:pt modelId="{0321683B-9FF2-4C17-BCE6-80BB23EE8187}" type="pres">
      <dgm:prSet presAssocID="{A89F51E1-5693-4B2F-B6D0-B854F2BCFD55}" presName="conn2-1" presStyleLbl="parChTrans1D4" presStyleIdx="0" presStyleCnt="2"/>
      <dgm:spPr/>
      <dgm:t>
        <a:bodyPr/>
        <a:lstStyle/>
        <a:p>
          <a:endParaRPr lang="en-US"/>
        </a:p>
      </dgm:t>
    </dgm:pt>
    <dgm:pt modelId="{C91F8C5E-8D95-44ED-B1E6-07CC2D905DB5}" type="pres">
      <dgm:prSet presAssocID="{A89F51E1-5693-4B2F-B6D0-B854F2BCFD55}" presName="connTx" presStyleLbl="parChTrans1D4" presStyleIdx="0" presStyleCnt="2"/>
      <dgm:spPr/>
      <dgm:t>
        <a:bodyPr/>
        <a:lstStyle/>
        <a:p>
          <a:endParaRPr lang="en-US"/>
        </a:p>
      </dgm:t>
    </dgm:pt>
    <dgm:pt modelId="{927A0472-E055-4621-89BE-12279F840A00}" type="pres">
      <dgm:prSet presAssocID="{6FF52B15-E2BA-4547-A60D-9673DF895A83}" presName="root2" presStyleCnt="0"/>
      <dgm:spPr/>
    </dgm:pt>
    <dgm:pt modelId="{C8FD04A4-FDF7-4D11-8D4F-86F29FDF7AC1}" type="pres">
      <dgm:prSet presAssocID="{6FF52B15-E2BA-4547-A60D-9673DF895A83}" presName="LevelTwoTextNode" presStyleLbl="node4" presStyleIdx="0" presStyleCnt="2" custLinFactY="-77732" custLinFactNeighborX="225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57AE14-034A-48A9-A3C5-0BF981EF638B}" type="pres">
      <dgm:prSet presAssocID="{6FF52B15-E2BA-4547-A60D-9673DF895A83}" presName="level3hierChild" presStyleCnt="0"/>
      <dgm:spPr/>
    </dgm:pt>
    <dgm:pt modelId="{DF9933E9-CB40-498E-BD02-ED2CE7FA729E}" type="pres">
      <dgm:prSet presAssocID="{FD9990C0-74DC-47DE-9DC2-190EE6D9C325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32CEF96B-3D8C-478F-83F1-A5DFCF80A69F}" type="pres">
      <dgm:prSet presAssocID="{FD9990C0-74DC-47DE-9DC2-190EE6D9C325}" presName="connTx" presStyleLbl="parChTrans1D3" presStyleIdx="1" presStyleCnt="2"/>
      <dgm:spPr/>
      <dgm:t>
        <a:bodyPr/>
        <a:lstStyle/>
        <a:p>
          <a:endParaRPr lang="en-US"/>
        </a:p>
      </dgm:t>
    </dgm:pt>
    <dgm:pt modelId="{8B4031DA-D8B4-4D37-961E-6CF119D7F1F1}" type="pres">
      <dgm:prSet presAssocID="{8AB26245-DE32-4809-9225-CE4A702F9DEA}" presName="root2" presStyleCnt="0"/>
      <dgm:spPr/>
    </dgm:pt>
    <dgm:pt modelId="{C99F9F9E-85A2-4B61-A30F-67DE31C21526}" type="pres">
      <dgm:prSet presAssocID="{8AB26245-DE32-4809-9225-CE4A702F9DEA}" presName="LevelTwoTextNode" presStyleLbl="node3" presStyleIdx="1" presStyleCnt="2" custLinFactNeighborX="937" custLinFactNeighborY="-261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8F5C12-8BE4-40CF-AA34-83D466BB5BB8}" type="pres">
      <dgm:prSet presAssocID="{8AB26245-DE32-4809-9225-CE4A702F9DEA}" presName="level3hierChild" presStyleCnt="0"/>
      <dgm:spPr/>
    </dgm:pt>
    <dgm:pt modelId="{A65BDA3D-7D84-4E89-8A8E-A658A3EF9BAC}" type="pres">
      <dgm:prSet presAssocID="{474A8030-1AB1-4F8F-A66A-06EE138D01E0}" presName="conn2-1" presStyleLbl="parChTrans1D4" presStyleIdx="1" presStyleCnt="2"/>
      <dgm:spPr/>
      <dgm:t>
        <a:bodyPr/>
        <a:lstStyle/>
        <a:p>
          <a:endParaRPr lang="en-US"/>
        </a:p>
      </dgm:t>
    </dgm:pt>
    <dgm:pt modelId="{15936142-82E6-4FDF-A152-9D53A18B92F5}" type="pres">
      <dgm:prSet presAssocID="{474A8030-1AB1-4F8F-A66A-06EE138D01E0}" presName="connTx" presStyleLbl="parChTrans1D4" presStyleIdx="1" presStyleCnt="2"/>
      <dgm:spPr/>
      <dgm:t>
        <a:bodyPr/>
        <a:lstStyle/>
        <a:p>
          <a:endParaRPr lang="en-US"/>
        </a:p>
      </dgm:t>
    </dgm:pt>
    <dgm:pt modelId="{32A84E85-27FD-4633-9DCD-1DF5BDA3EB46}" type="pres">
      <dgm:prSet presAssocID="{FC321BDE-12D9-429C-81BE-7D52F8160C3E}" presName="root2" presStyleCnt="0"/>
      <dgm:spPr/>
    </dgm:pt>
    <dgm:pt modelId="{7737A96C-439A-4819-A3D7-88B257C5AC5C}" type="pres">
      <dgm:prSet presAssocID="{FC321BDE-12D9-429C-81BE-7D52F8160C3E}" presName="LevelTwoTextNode" presStyleLbl="node4" presStyleIdx="1" presStyleCnt="2" custLinFactNeighborX="99" custLinFactNeighborY="369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57772A-175E-424F-BA4F-4B7AF6182F8B}" type="pres">
      <dgm:prSet presAssocID="{FC321BDE-12D9-429C-81BE-7D52F8160C3E}" presName="level3hierChild" presStyleCnt="0"/>
      <dgm:spPr/>
    </dgm:pt>
    <dgm:pt modelId="{CCBA9BE8-9395-4AB0-BC83-7E069E0F3A69}" type="pres">
      <dgm:prSet presAssocID="{186A2325-D1F5-436F-B1E8-36509B54BE21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478C0D19-3410-42F4-B590-CE3D617BD6AB}" type="pres">
      <dgm:prSet presAssocID="{186A2325-D1F5-436F-B1E8-36509B54BE21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1B7346E-CA18-4B4C-852F-49425B8E57CC}" type="pres">
      <dgm:prSet presAssocID="{02CC33D0-26E0-4320-8316-8912C1491FEE}" presName="root2" presStyleCnt="0"/>
      <dgm:spPr/>
    </dgm:pt>
    <dgm:pt modelId="{4F7C3D47-BD52-451C-ABA6-F5E64B8389D7}" type="pres">
      <dgm:prSet presAssocID="{02CC33D0-26E0-4320-8316-8912C1491FEE}" presName="LevelTwoTextNode" presStyleLbl="node2" presStyleIdx="1" presStyleCnt="2" custLinFactNeighborY="358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D6D092-74F4-488E-8C64-A0F6E15D9A61}" type="pres">
      <dgm:prSet presAssocID="{02CC33D0-26E0-4320-8316-8912C1491FEE}" presName="level3hierChild" presStyleCnt="0"/>
      <dgm:spPr/>
    </dgm:pt>
  </dgm:ptLst>
  <dgm:cxnLst>
    <dgm:cxn modelId="{76C73427-BB52-4715-82E7-39C3180493C7}" type="presOf" srcId="{474A8030-1AB1-4F8F-A66A-06EE138D01E0}" destId="{A65BDA3D-7D84-4E89-8A8E-A658A3EF9BAC}" srcOrd="0" destOrd="0" presId="urn:microsoft.com/office/officeart/2008/layout/HorizontalMultiLevelHierarchy"/>
    <dgm:cxn modelId="{32BFBC5E-3477-4E44-AA65-E13B37F86520}" type="presOf" srcId="{CA56CBD2-E772-401D-8E59-D29E070AA5B9}" destId="{F83AD8BF-4D07-4836-AA11-DA947B4D4DFB}" srcOrd="0" destOrd="0" presId="urn:microsoft.com/office/officeart/2008/layout/HorizontalMultiLevelHierarchy"/>
    <dgm:cxn modelId="{8CAA94C0-F0E9-4CD3-9D96-E68FE612CBB3}" type="presOf" srcId="{186A2325-D1F5-436F-B1E8-36509B54BE21}" destId="{478C0D19-3410-42F4-B590-CE3D617BD6AB}" srcOrd="1" destOrd="0" presId="urn:microsoft.com/office/officeart/2008/layout/HorizontalMultiLevelHierarchy"/>
    <dgm:cxn modelId="{F4BA8F1C-8338-4A7C-A398-F4B1C7947433}" type="presOf" srcId="{474A8030-1AB1-4F8F-A66A-06EE138D01E0}" destId="{15936142-82E6-4FDF-A152-9D53A18B92F5}" srcOrd="1" destOrd="0" presId="urn:microsoft.com/office/officeart/2008/layout/HorizontalMultiLevelHierarchy"/>
    <dgm:cxn modelId="{D42BDB7A-0D8D-41F1-9724-092597046A2A}" type="presOf" srcId="{FD9990C0-74DC-47DE-9DC2-190EE6D9C325}" destId="{DF9933E9-CB40-498E-BD02-ED2CE7FA729E}" srcOrd="0" destOrd="0" presId="urn:microsoft.com/office/officeart/2008/layout/HorizontalMultiLevelHierarchy"/>
    <dgm:cxn modelId="{5A3DE689-43EF-4B13-8A94-A13A85093424}" type="presOf" srcId="{FD9990C0-74DC-47DE-9DC2-190EE6D9C325}" destId="{32CEF96B-3D8C-478F-83F1-A5DFCF80A69F}" srcOrd="1" destOrd="0" presId="urn:microsoft.com/office/officeart/2008/layout/HorizontalMultiLevelHierarchy"/>
    <dgm:cxn modelId="{E4D1BD4B-A181-44CB-9F90-EB888A560EA9}" srcId="{CA56CBD2-E772-401D-8E59-D29E070AA5B9}" destId="{02CC33D0-26E0-4320-8316-8912C1491FEE}" srcOrd="1" destOrd="0" parTransId="{186A2325-D1F5-436F-B1E8-36509B54BE21}" sibTransId="{34939B8B-B395-47F3-96AB-D7E0A7E05F56}"/>
    <dgm:cxn modelId="{80990C3F-BC78-4DE6-9442-699965275DC5}" type="presOf" srcId="{BCA7FA89-2BDB-4B3F-8D9F-E279F9106256}" destId="{2207C19F-9802-4D76-97E6-A0E141604560}" srcOrd="0" destOrd="0" presId="urn:microsoft.com/office/officeart/2008/layout/HorizontalMultiLevelHierarchy"/>
    <dgm:cxn modelId="{074F3087-69AA-462D-8AD1-BEAB9ACE23B7}" type="presOf" srcId="{8AB26245-DE32-4809-9225-CE4A702F9DEA}" destId="{C99F9F9E-85A2-4B61-A30F-67DE31C21526}" srcOrd="0" destOrd="0" presId="urn:microsoft.com/office/officeart/2008/layout/HorizontalMultiLevelHierarchy"/>
    <dgm:cxn modelId="{FAA5F6C4-286D-45ED-B43B-BA34B4EDE323}" srcId="{CA56CBD2-E772-401D-8E59-D29E070AA5B9}" destId="{C32E212E-3D9D-4C5B-8F17-0430EB6483A2}" srcOrd="0" destOrd="0" parTransId="{CA812AE5-3467-401E-9918-4E8E1E376B76}" sibTransId="{53FBADEA-1E6D-4136-8CF0-55DDCB265EF9}"/>
    <dgm:cxn modelId="{CBE1C230-5CD5-497D-BC09-A2EBB2D80A27}" srcId="{36D0BFA1-7014-479D-9566-EF3C68997B32}" destId="{CA56CBD2-E772-401D-8E59-D29E070AA5B9}" srcOrd="0" destOrd="0" parTransId="{459552C3-9AC1-4671-B73E-84A17BB97670}" sibTransId="{A8CA9655-2D40-4F96-9AE6-077FDBE27B5B}"/>
    <dgm:cxn modelId="{0693C156-7821-4D02-9396-659E6CCBC492}" type="presOf" srcId="{36D0BFA1-7014-479D-9566-EF3C68997B32}" destId="{817850AC-4E2F-4A9C-AFE2-BEAEDDFD3445}" srcOrd="0" destOrd="0" presId="urn:microsoft.com/office/officeart/2008/layout/HorizontalMultiLevelHierarchy"/>
    <dgm:cxn modelId="{AB9CECB7-223C-4789-A7C0-41A7B77BF68C}" type="presOf" srcId="{BCA7FA89-2BDB-4B3F-8D9F-E279F9106256}" destId="{102086A3-B3E2-48B4-9269-AAE187AF895C}" srcOrd="1" destOrd="0" presId="urn:microsoft.com/office/officeart/2008/layout/HorizontalMultiLevelHierarchy"/>
    <dgm:cxn modelId="{9716B2C4-A4CA-416E-91E5-A89A39B73F0B}" type="presOf" srcId="{A89F51E1-5693-4B2F-B6D0-B854F2BCFD55}" destId="{0321683B-9FF2-4C17-BCE6-80BB23EE8187}" srcOrd="0" destOrd="0" presId="urn:microsoft.com/office/officeart/2008/layout/HorizontalMultiLevelHierarchy"/>
    <dgm:cxn modelId="{2BFE5068-C5D0-43C3-8352-EE181778D8B0}" type="presOf" srcId="{A89F51E1-5693-4B2F-B6D0-B854F2BCFD55}" destId="{C91F8C5E-8D95-44ED-B1E6-07CC2D905DB5}" srcOrd="1" destOrd="0" presId="urn:microsoft.com/office/officeart/2008/layout/HorizontalMultiLevelHierarchy"/>
    <dgm:cxn modelId="{A4B996F5-197F-4916-A5C0-2D678F75E4EF}" type="presOf" srcId="{FC321BDE-12D9-429C-81BE-7D52F8160C3E}" destId="{7737A96C-439A-4819-A3D7-88B257C5AC5C}" srcOrd="0" destOrd="0" presId="urn:microsoft.com/office/officeart/2008/layout/HorizontalMultiLevelHierarchy"/>
    <dgm:cxn modelId="{6332EAB4-A8EC-4D13-BB21-4C9F06C919B4}" type="presOf" srcId="{C32E212E-3D9D-4C5B-8F17-0430EB6483A2}" destId="{A9AB5B8B-CFE0-467A-BC79-7DC3B77484E3}" srcOrd="0" destOrd="0" presId="urn:microsoft.com/office/officeart/2008/layout/HorizontalMultiLevelHierarchy"/>
    <dgm:cxn modelId="{A519A8AD-41A7-46DA-976B-DC883C504A50}" type="presOf" srcId="{186A2325-D1F5-436F-B1E8-36509B54BE21}" destId="{CCBA9BE8-9395-4AB0-BC83-7E069E0F3A69}" srcOrd="0" destOrd="0" presId="urn:microsoft.com/office/officeart/2008/layout/HorizontalMultiLevelHierarchy"/>
    <dgm:cxn modelId="{F4D0631F-5965-42CE-9AC8-3C743BA1F2D3}" type="presOf" srcId="{CA812AE5-3467-401E-9918-4E8E1E376B76}" destId="{556D254A-CDEF-4D74-8A69-009F77D7652A}" srcOrd="0" destOrd="0" presId="urn:microsoft.com/office/officeart/2008/layout/HorizontalMultiLevelHierarchy"/>
    <dgm:cxn modelId="{785E8E58-2938-47BC-B1EA-97BA1F0426A8}" srcId="{2C497D66-54E4-4428-B37C-7F707626752D}" destId="{6FF52B15-E2BA-4547-A60D-9673DF895A83}" srcOrd="0" destOrd="0" parTransId="{A89F51E1-5693-4B2F-B6D0-B854F2BCFD55}" sibTransId="{00A4830A-7BD6-4A4A-A385-1DFC0F94CDCC}"/>
    <dgm:cxn modelId="{CAB806BC-BD72-4B48-A9A0-621D249E0829}" srcId="{8AB26245-DE32-4809-9225-CE4A702F9DEA}" destId="{FC321BDE-12D9-429C-81BE-7D52F8160C3E}" srcOrd="0" destOrd="0" parTransId="{474A8030-1AB1-4F8F-A66A-06EE138D01E0}" sibTransId="{ECA5A338-59D2-42DF-A293-FF84CF892094}"/>
    <dgm:cxn modelId="{37187A30-4260-4002-8F74-1785F0E06529}" type="presOf" srcId="{2C497D66-54E4-4428-B37C-7F707626752D}" destId="{EF23E7C7-40D7-4D60-A11A-A4E5B47C6659}" srcOrd="0" destOrd="0" presId="urn:microsoft.com/office/officeart/2008/layout/HorizontalMultiLevelHierarchy"/>
    <dgm:cxn modelId="{C8C2F2E4-4DE9-417A-9EB8-A03CC6D61474}" srcId="{C32E212E-3D9D-4C5B-8F17-0430EB6483A2}" destId="{2C497D66-54E4-4428-B37C-7F707626752D}" srcOrd="0" destOrd="0" parTransId="{BCA7FA89-2BDB-4B3F-8D9F-E279F9106256}" sibTransId="{CDE6E7F5-701E-45E5-8255-39212403C203}"/>
    <dgm:cxn modelId="{9A8757BF-F8C5-49F3-ABA8-A0E778052831}" type="presOf" srcId="{CA812AE5-3467-401E-9918-4E8E1E376B76}" destId="{CADD30B0-4B6E-4E9B-B08B-8DFF3F450C6A}" srcOrd="1" destOrd="0" presId="urn:microsoft.com/office/officeart/2008/layout/HorizontalMultiLevelHierarchy"/>
    <dgm:cxn modelId="{76358742-651A-4B39-AD1C-C69D1C7D2D92}" srcId="{C32E212E-3D9D-4C5B-8F17-0430EB6483A2}" destId="{8AB26245-DE32-4809-9225-CE4A702F9DEA}" srcOrd="1" destOrd="0" parTransId="{FD9990C0-74DC-47DE-9DC2-190EE6D9C325}" sibTransId="{2CAB6349-6B64-4D85-B6DC-3633A3CCE517}"/>
    <dgm:cxn modelId="{EE03C230-62F8-4D2E-868D-77D512DE4464}" type="presOf" srcId="{02CC33D0-26E0-4320-8316-8912C1491FEE}" destId="{4F7C3D47-BD52-451C-ABA6-F5E64B8389D7}" srcOrd="0" destOrd="0" presId="urn:microsoft.com/office/officeart/2008/layout/HorizontalMultiLevelHierarchy"/>
    <dgm:cxn modelId="{A62291F2-8385-4625-AB45-19145BA61F5F}" type="presOf" srcId="{6FF52B15-E2BA-4547-A60D-9673DF895A83}" destId="{C8FD04A4-FDF7-4D11-8D4F-86F29FDF7AC1}" srcOrd="0" destOrd="0" presId="urn:microsoft.com/office/officeart/2008/layout/HorizontalMultiLevelHierarchy"/>
    <dgm:cxn modelId="{90D2C0E9-4BE1-4649-8D28-E046C094650B}" type="presParOf" srcId="{817850AC-4E2F-4A9C-AFE2-BEAEDDFD3445}" destId="{0405C1F2-A368-4C4B-83D6-6BAD5CC0884D}" srcOrd="0" destOrd="0" presId="urn:microsoft.com/office/officeart/2008/layout/HorizontalMultiLevelHierarchy"/>
    <dgm:cxn modelId="{8194CAA2-7126-4604-B088-C4273F27286C}" type="presParOf" srcId="{0405C1F2-A368-4C4B-83D6-6BAD5CC0884D}" destId="{F83AD8BF-4D07-4836-AA11-DA947B4D4DFB}" srcOrd="0" destOrd="0" presId="urn:microsoft.com/office/officeart/2008/layout/HorizontalMultiLevelHierarchy"/>
    <dgm:cxn modelId="{9B31DD10-D4E5-4033-9809-C80491C9FD9C}" type="presParOf" srcId="{0405C1F2-A368-4C4B-83D6-6BAD5CC0884D}" destId="{99EE979A-7E86-47CA-ABBC-477E229FA2AE}" srcOrd="1" destOrd="0" presId="urn:microsoft.com/office/officeart/2008/layout/HorizontalMultiLevelHierarchy"/>
    <dgm:cxn modelId="{B66B3C39-DABB-4A90-9BAB-A7DB0D90B634}" type="presParOf" srcId="{99EE979A-7E86-47CA-ABBC-477E229FA2AE}" destId="{556D254A-CDEF-4D74-8A69-009F77D7652A}" srcOrd="0" destOrd="0" presId="urn:microsoft.com/office/officeart/2008/layout/HorizontalMultiLevelHierarchy"/>
    <dgm:cxn modelId="{F38A0C8E-0EB0-4501-9BBA-9D1197BBE068}" type="presParOf" srcId="{556D254A-CDEF-4D74-8A69-009F77D7652A}" destId="{CADD30B0-4B6E-4E9B-B08B-8DFF3F450C6A}" srcOrd="0" destOrd="0" presId="urn:microsoft.com/office/officeart/2008/layout/HorizontalMultiLevelHierarchy"/>
    <dgm:cxn modelId="{7BD5921E-BCF8-4444-8F63-8DAF1E8D31DF}" type="presParOf" srcId="{99EE979A-7E86-47CA-ABBC-477E229FA2AE}" destId="{048F07DA-C653-463D-B139-2822266AFE7C}" srcOrd="1" destOrd="0" presId="urn:microsoft.com/office/officeart/2008/layout/HorizontalMultiLevelHierarchy"/>
    <dgm:cxn modelId="{023CC67A-B57E-4806-AB48-68E655867AC4}" type="presParOf" srcId="{048F07DA-C653-463D-B139-2822266AFE7C}" destId="{A9AB5B8B-CFE0-467A-BC79-7DC3B77484E3}" srcOrd="0" destOrd="0" presId="urn:microsoft.com/office/officeart/2008/layout/HorizontalMultiLevelHierarchy"/>
    <dgm:cxn modelId="{BABAECD7-0491-430B-B356-3E3BBE316000}" type="presParOf" srcId="{048F07DA-C653-463D-B139-2822266AFE7C}" destId="{FB179B3C-13F3-495D-B9BB-67304BF14938}" srcOrd="1" destOrd="0" presId="urn:microsoft.com/office/officeart/2008/layout/HorizontalMultiLevelHierarchy"/>
    <dgm:cxn modelId="{C2C0F783-249D-4631-AAA1-DA5610D5B56A}" type="presParOf" srcId="{FB179B3C-13F3-495D-B9BB-67304BF14938}" destId="{2207C19F-9802-4D76-97E6-A0E141604560}" srcOrd="0" destOrd="0" presId="urn:microsoft.com/office/officeart/2008/layout/HorizontalMultiLevelHierarchy"/>
    <dgm:cxn modelId="{BB3DEAD2-AECE-4729-B7C8-E310F13C59F2}" type="presParOf" srcId="{2207C19F-9802-4D76-97E6-A0E141604560}" destId="{102086A3-B3E2-48B4-9269-AAE187AF895C}" srcOrd="0" destOrd="0" presId="urn:microsoft.com/office/officeart/2008/layout/HorizontalMultiLevelHierarchy"/>
    <dgm:cxn modelId="{F8181258-3C31-4DAE-8AD6-D7E06689360C}" type="presParOf" srcId="{FB179B3C-13F3-495D-B9BB-67304BF14938}" destId="{FE4596AF-7037-4CCB-8DE4-E96EDCC5000D}" srcOrd="1" destOrd="0" presId="urn:microsoft.com/office/officeart/2008/layout/HorizontalMultiLevelHierarchy"/>
    <dgm:cxn modelId="{E1DB5CFF-CAE4-46ED-AF55-836AB3628802}" type="presParOf" srcId="{FE4596AF-7037-4CCB-8DE4-E96EDCC5000D}" destId="{EF23E7C7-40D7-4D60-A11A-A4E5B47C6659}" srcOrd="0" destOrd="0" presId="urn:microsoft.com/office/officeart/2008/layout/HorizontalMultiLevelHierarchy"/>
    <dgm:cxn modelId="{F00B0B51-6468-4C57-A1E9-50C78769F21C}" type="presParOf" srcId="{FE4596AF-7037-4CCB-8DE4-E96EDCC5000D}" destId="{7D67D6B3-13BB-4540-8D09-396BF24AD243}" srcOrd="1" destOrd="0" presId="urn:microsoft.com/office/officeart/2008/layout/HorizontalMultiLevelHierarchy"/>
    <dgm:cxn modelId="{33D23829-A72C-4B3D-B218-4EFB95FDCFC0}" type="presParOf" srcId="{7D67D6B3-13BB-4540-8D09-396BF24AD243}" destId="{0321683B-9FF2-4C17-BCE6-80BB23EE8187}" srcOrd="0" destOrd="0" presId="urn:microsoft.com/office/officeart/2008/layout/HorizontalMultiLevelHierarchy"/>
    <dgm:cxn modelId="{C8A5E119-33D5-4D60-8B6A-6F5285DB76B3}" type="presParOf" srcId="{0321683B-9FF2-4C17-BCE6-80BB23EE8187}" destId="{C91F8C5E-8D95-44ED-B1E6-07CC2D905DB5}" srcOrd="0" destOrd="0" presId="urn:microsoft.com/office/officeart/2008/layout/HorizontalMultiLevelHierarchy"/>
    <dgm:cxn modelId="{03782510-A8F1-4046-B06F-66C80DD29637}" type="presParOf" srcId="{7D67D6B3-13BB-4540-8D09-396BF24AD243}" destId="{927A0472-E055-4621-89BE-12279F840A00}" srcOrd="1" destOrd="0" presId="urn:microsoft.com/office/officeart/2008/layout/HorizontalMultiLevelHierarchy"/>
    <dgm:cxn modelId="{FAB66DA9-EEC4-4DA6-8E99-3C8AC4289159}" type="presParOf" srcId="{927A0472-E055-4621-89BE-12279F840A00}" destId="{C8FD04A4-FDF7-4D11-8D4F-86F29FDF7AC1}" srcOrd="0" destOrd="0" presId="urn:microsoft.com/office/officeart/2008/layout/HorizontalMultiLevelHierarchy"/>
    <dgm:cxn modelId="{2AE9E853-7080-48A4-A772-FE56D6A01251}" type="presParOf" srcId="{927A0472-E055-4621-89BE-12279F840A00}" destId="{4357AE14-034A-48A9-A3C5-0BF981EF638B}" srcOrd="1" destOrd="0" presId="urn:microsoft.com/office/officeart/2008/layout/HorizontalMultiLevelHierarchy"/>
    <dgm:cxn modelId="{0023B889-659D-4B5E-AFE5-DF04A66C70DA}" type="presParOf" srcId="{FB179B3C-13F3-495D-B9BB-67304BF14938}" destId="{DF9933E9-CB40-498E-BD02-ED2CE7FA729E}" srcOrd="2" destOrd="0" presId="urn:microsoft.com/office/officeart/2008/layout/HorizontalMultiLevelHierarchy"/>
    <dgm:cxn modelId="{E7643260-2FAE-4040-8871-7B59E3C0B4C4}" type="presParOf" srcId="{DF9933E9-CB40-498E-BD02-ED2CE7FA729E}" destId="{32CEF96B-3D8C-478F-83F1-A5DFCF80A69F}" srcOrd="0" destOrd="0" presId="urn:microsoft.com/office/officeart/2008/layout/HorizontalMultiLevelHierarchy"/>
    <dgm:cxn modelId="{2DD662A7-1280-4928-B165-6084217B4756}" type="presParOf" srcId="{FB179B3C-13F3-495D-B9BB-67304BF14938}" destId="{8B4031DA-D8B4-4D37-961E-6CF119D7F1F1}" srcOrd="3" destOrd="0" presId="urn:microsoft.com/office/officeart/2008/layout/HorizontalMultiLevelHierarchy"/>
    <dgm:cxn modelId="{83AEBE71-D3C6-40FB-A030-C765569ED6BD}" type="presParOf" srcId="{8B4031DA-D8B4-4D37-961E-6CF119D7F1F1}" destId="{C99F9F9E-85A2-4B61-A30F-67DE31C21526}" srcOrd="0" destOrd="0" presId="urn:microsoft.com/office/officeart/2008/layout/HorizontalMultiLevelHierarchy"/>
    <dgm:cxn modelId="{3FEC8D10-D5E2-4871-8740-C3427E0034F6}" type="presParOf" srcId="{8B4031DA-D8B4-4D37-961E-6CF119D7F1F1}" destId="{238F5C12-8BE4-40CF-AA34-83D466BB5BB8}" srcOrd="1" destOrd="0" presId="urn:microsoft.com/office/officeart/2008/layout/HorizontalMultiLevelHierarchy"/>
    <dgm:cxn modelId="{F93EA422-7D5F-42BB-B91A-84D2DEF9B2C4}" type="presParOf" srcId="{238F5C12-8BE4-40CF-AA34-83D466BB5BB8}" destId="{A65BDA3D-7D84-4E89-8A8E-A658A3EF9BAC}" srcOrd="0" destOrd="0" presId="urn:microsoft.com/office/officeart/2008/layout/HorizontalMultiLevelHierarchy"/>
    <dgm:cxn modelId="{7F19459A-0955-4905-AEF6-9846E3FD665F}" type="presParOf" srcId="{A65BDA3D-7D84-4E89-8A8E-A658A3EF9BAC}" destId="{15936142-82E6-4FDF-A152-9D53A18B92F5}" srcOrd="0" destOrd="0" presId="urn:microsoft.com/office/officeart/2008/layout/HorizontalMultiLevelHierarchy"/>
    <dgm:cxn modelId="{33E40119-717F-472E-BDFD-28BCD9A262B8}" type="presParOf" srcId="{238F5C12-8BE4-40CF-AA34-83D466BB5BB8}" destId="{32A84E85-27FD-4633-9DCD-1DF5BDA3EB46}" srcOrd="1" destOrd="0" presId="urn:microsoft.com/office/officeart/2008/layout/HorizontalMultiLevelHierarchy"/>
    <dgm:cxn modelId="{08F972B9-4084-40F1-8927-036DCFDC4595}" type="presParOf" srcId="{32A84E85-27FD-4633-9DCD-1DF5BDA3EB46}" destId="{7737A96C-439A-4819-A3D7-88B257C5AC5C}" srcOrd="0" destOrd="0" presId="urn:microsoft.com/office/officeart/2008/layout/HorizontalMultiLevelHierarchy"/>
    <dgm:cxn modelId="{B6F95C9B-D73F-4978-8668-2705A5509219}" type="presParOf" srcId="{32A84E85-27FD-4633-9DCD-1DF5BDA3EB46}" destId="{1557772A-175E-424F-BA4F-4B7AF6182F8B}" srcOrd="1" destOrd="0" presId="urn:microsoft.com/office/officeart/2008/layout/HorizontalMultiLevelHierarchy"/>
    <dgm:cxn modelId="{391D0071-9D7E-4319-BA79-B7B5F3B32720}" type="presParOf" srcId="{99EE979A-7E86-47CA-ABBC-477E229FA2AE}" destId="{CCBA9BE8-9395-4AB0-BC83-7E069E0F3A69}" srcOrd="2" destOrd="0" presId="urn:microsoft.com/office/officeart/2008/layout/HorizontalMultiLevelHierarchy"/>
    <dgm:cxn modelId="{B1B36F85-E434-4E90-A97A-29541E0BBF1B}" type="presParOf" srcId="{CCBA9BE8-9395-4AB0-BC83-7E069E0F3A69}" destId="{478C0D19-3410-42F4-B590-CE3D617BD6AB}" srcOrd="0" destOrd="0" presId="urn:microsoft.com/office/officeart/2008/layout/HorizontalMultiLevelHierarchy"/>
    <dgm:cxn modelId="{7450EDEA-C051-406A-A70C-FC18A255BBEB}" type="presParOf" srcId="{99EE979A-7E86-47CA-ABBC-477E229FA2AE}" destId="{B1B7346E-CA18-4B4C-852F-49425B8E57CC}" srcOrd="3" destOrd="0" presId="urn:microsoft.com/office/officeart/2008/layout/HorizontalMultiLevelHierarchy"/>
    <dgm:cxn modelId="{91E03026-5640-44AD-8FE9-FE0445624AE1}" type="presParOf" srcId="{B1B7346E-CA18-4B4C-852F-49425B8E57CC}" destId="{4F7C3D47-BD52-451C-ABA6-F5E64B8389D7}" srcOrd="0" destOrd="0" presId="urn:microsoft.com/office/officeart/2008/layout/HorizontalMultiLevelHierarchy"/>
    <dgm:cxn modelId="{C799D969-2765-4128-9AA5-3156077C70BE}" type="presParOf" srcId="{B1B7346E-CA18-4B4C-852F-49425B8E57CC}" destId="{DFD6D092-74F4-488E-8C64-A0F6E15D9A6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058E66-E90C-4097-9A27-136FC6892735}" type="doc">
      <dgm:prSet loTypeId="urn:microsoft.com/office/officeart/2005/8/layout/radial5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F36C320-B7E2-4089-AEFF-1E2D1176F3C6}">
      <dgm:prSet phldrT="[Text]"/>
      <dgm:spPr/>
      <dgm:t>
        <a:bodyPr/>
        <a:lstStyle/>
        <a:p>
          <a:r>
            <a:rPr lang="en-US" dirty="0" smtClean="0">
              <a:latin typeface="Tw Cen MT" panose="020B0602020104020603" pitchFamily="34" charset="0"/>
            </a:rPr>
            <a:t>Non-formal education concept</a:t>
          </a:r>
          <a:endParaRPr lang="en-US" dirty="0">
            <a:latin typeface="Tw Cen MT" panose="020B0602020104020603" pitchFamily="34" charset="0"/>
          </a:endParaRPr>
        </a:p>
      </dgm:t>
    </dgm:pt>
    <dgm:pt modelId="{458CB17D-89F3-4E99-92C8-B8FB79B27048}" type="parTrans" cxnId="{84E5E5DA-5BCF-4FE8-AA39-13620151562F}">
      <dgm:prSet/>
      <dgm:spPr/>
      <dgm:t>
        <a:bodyPr/>
        <a:lstStyle/>
        <a:p>
          <a:endParaRPr lang="en-US"/>
        </a:p>
      </dgm:t>
    </dgm:pt>
    <dgm:pt modelId="{72682D76-17AF-45DC-8CDB-8A270F724F6F}" type="sibTrans" cxnId="{84E5E5DA-5BCF-4FE8-AA39-13620151562F}">
      <dgm:prSet/>
      <dgm:spPr/>
      <dgm:t>
        <a:bodyPr/>
        <a:lstStyle/>
        <a:p>
          <a:endParaRPr lang="en-US"/>
        </a:p>
      </dgm:t>
    </dgm:pt>
    <dgm:pt modelId="{FEB61FCE-4888-4244-B934-D37D3FA73318}">
      <dgm:prSet phldrT="[Text]"/>
      <dgm:spPr/>
      <dgm:t>
        <a:bodyPr/>
        <a:lstStyle/>
        <a:p>
          <a:r>
            <a:rPr lang="en-US" smtClean="0">
              <a:latin typeface="Tw Cen MT" panose="020B0602020104020603" pitchFamily="34" charset="0"/>
            </a:rPr>
            <a:t>Education for all</a:t>
          </a:r>
          <a:endParaRPr lang="en-US" dirty="0">
            <a:latin typeface="Tw Cen MT" panose="020B0602020104020603" pitchFamily="34" charset="0"/>
          </a:endParaRPr>
        </a:p>
      </dgm:t>
    </dgm:pt>
    <dgm:pt modelId="{E337041B-F424-4A1F-B889-6AD5A0A84ED5}" type="parTrans" cxnId="{9487D70B-866D-4A35-86FF-2D258F454FD9}">
      <dgm:prSet/>
      <dgm:spPr/>
      <dgm:t>
        <a:bodyPr/>
        <a:lstStyle/>
        <a:p>
          <a:endParaRPr lang="en-US"/>
        </a:p>
      </dgm:t>
    </dgm:pt>
    <dgm:pt modelId="{0A855B4F-5321-484E-A2F0-84BC22D4270A}" type="sibTrans" cxnId="{9487D70B-866D-4A35-86FF-2D258F454FD9}">
      <dgm:prSet/>
      <dgm:spPr/>
      <dgm:t>
        <a:bodyPr/>
        <a:lstStyle/>
        <a:p>
          <a:endParaRPr lang="en-US"/>
        </a:p>
      </dgm:t>
    </dgm:pt>
    <dgm:pt modelId="{72CFCB88-DE04-455A-9DF7-9603FCE538FC}">
      <dgm:prSet phldrT="[Text]"/>
      <dgm:spPr/>
      <dgm:t>
        <a:bodyPr/>
        <a:lstStyle/>
        <a:p>
          <a:r>
            <a:rPr lang="en-US" smtClean="0">
              <a:latin typeface="Tw Cen MT" panose="020B0602020104020603" pitchFamily="34" charset="0"/>
            </a:rPr>
            <a:t>Change people’s behavior</a:t>
          </a:r>
          <a:endParaRPr lang="en-US" dirty="0">
            <a:latin typeface="Tw Cen MT" panose="020B0602020104020603" pitchFamily="34" charset="0"/>
          </a:endParaRPr>
        </a:p>
      </dgm:t>
    </dgm:pt>
    <dgm:pt modelId="{394EA0A7-E0D6-4616-9C44-1FC725D704A0}" type="parTrans" cxnId="{99B85D02-0E1E-452B-AB06-7F5DD03A0885}">
      <dgm:prSet/>
      <dgm:spPr/>
      <dgm:t>
        <a:bodyPr/>
        <a:lstStyle/>
        <a:p>
          <a:endParaRPr lang="en-US"/>
        </a:p>
      </dgm:t>
    </dgm:pt>
    <dgm:pt modelId="{0DB01CA7-54DD-4916-A93B-0FBD1B162278}" type="sibTrans" cxnId="{99B85D02-0E1E-452B-AB06-7F5DD03A0885}">
      <dgm:prSet/>
      <dgm:spPr/>
      <dgm:t>
        <a:bodyPr/>
        <a:lstStyle/>
        <a:p>
          <a:endParaRPr lang="en-US"/>
        </a:p>
      </dgm:t>
    </dgm:pt>
    <dgm:pt modelId="{89CA8966-B12D-473C-A081-6B418C33AE55}">
      <dgm:prSet phldrT="[Text]"/>
      <dgm:spPr/>
      <dgm:t>
        <a:bodyPr/>
        <a:lstStyle/>
        <a:p>
          <a:r>
            <a:rPr lang="en-US" smtClean="0">
              <a:latin typeface="Tw Cen MT" panose="020B0602020104020603" pitchFamily="34" charset="0"/>
            </a:rPr>
            <a:t>Help people help themselves</a:t>
          </a:r>
          <a:endParaRPr lang="en-US" dirty="0">
            <a:latin typeface="Tw Cen MT" panose="020B0602020104020603" pitchFamily="34" charset="0"/>
          </a:endParaRPr>
        </a:p>
      </dgm:t>
    </dgm:pt>
    <dgm:pt modelId="{75E87A20-A272-4B8B-BB98-1522200C55AF}" type="parTrans" cxnId="{7C7522FE-8669-4F51-915F-F508613C8AF3}">
      <dgm:prSet/>
      <dgm:spPr/>
      <dgm:t>
        <a:bodyPr/>
        <a:lstStyle/>
        <a:p>
          <a:endParaRPr lang="en-US"/>
        </a:p>
      </dgm:t>
    </dgm:pt>
    <dgm:pt modelId="{24186D3B-4A7C-4A1A-9989-FAED97D92969}" type="sibTrans" cxnId="{7C7522FE-8669-4F51-915F-F508613C8AF3}">
      <dgm:prSet/>
      <dgm:spPr/>
      <dgm:t>
        <a:bodyPr/>
        <a:lstStyle/>
        <a:p>
          <a:endParaRPr lang="en-US"/>
        </a:p>
      </dgm:t>
    </dgm:pt>
    <dgm:pt modelId="{56CE9EFA-0CA4-47CC-B975-25F104686E9E}">
      <dgm:prSet phldrT="[Text]"/>
      <dgm:spPr/>
      <dgm:t>
        <a:bodyPr/>
        <a:lstStyle/>
        <a:p>
          <a:r>
            <a:rPr lang="en-US" smtClean="0">
              <a:latin typeface="Tw Cen MT" panose="020B0602020104020603" pitchFamily="34" charset="0"/>
            </a:rPr>
            <a:t>Learning by doing &amp; believing by seeing</a:t>
          </a:r>
          <a:endParaRPr lang="en-US" dirty="0">
            <a:latin typeface="Tw Cen MT" panose="020B0602020104020603" pitchFamily="34" charset="0"/>
          </a:endParaRPr>
        </a:p>
      </dgm:t>
    </dgm:pt>
    <dgm:pt modelId="{0E7302FD-B047-418F-8C52-EDBF75983DC2}" type="parTrans" cxnId="{016636B8-15F3-4369-8FC6-FF67C31A7B7C}">
      <dgm:prSet/>
      <dgm:spPr/>
      <dgm:t>
        <a:bodyPr/>
        <a:lstStyle/>
        <a:p>
          <a:endParaRPr lang="en-US"/>
        </a:p>
      </dgm:t>
    </dgm:pt>
    <dgm:pt modelId="{B855EFBF-EEA4-4C7E-953F-0C2C71FC75C7}" type="sibTrans" cxnId="{016636B8-15F3-4369-8FC6-FF67C31A7B7C}">
      <dgm:prSet/>
      <dgm:spPr/>
      <dgm:t>
        <a:bodyPr/>
        <a:lstStyle/>
        <a:p>
          <a:endParaRPr lang="en-US"/>
        </a:p>
      </dgm:t>
    </dgm:pt>
    <dgm:pt modelId="{E727CB7F-9E94-40A9-9231-3EEE10E7F85D}">
      <dgm:prSet phldrT="[Text]"/>
      <dgm:spPr/>
      <dgm:t>
        <a:bodyPr/>
        <a:lstStyle/>
        <a:p>
          <a:r>
            <a:rPr lang="en-US" smtClean="0">
              <a:latin typeface="Tw Cen MT" panose="020B0602020104020603" pitchFamily="34" charset="0"/>
            </a:rPr>
            <a:t>Teach what to want &amp; how to do</a:t>
          </a:r>
          <a:endParaRPr lang="en-US" dirty="0">
            <a:latin typeface="Tw Cen MT" panose="020B0602020104020603" pitchFamily="34" charset="0"/>
          </a:endParaRPr>
        </a:p>
      </dgm:t>
    </dgm:pt>
    <dgm:pt modelId="{99CD740C-50AC-4380-9A31-6CFC41D8F8DC}" type="parTrans" cxnId="{FE5F165F-828E-434D-9B97-621BAC120F98}">
      <dgm:prSet/>
      <dgm:spPr/>
      <dgm:t>
        <a:bodyPr/>
        <a:lstStyle/>
        <a:p>
          <a:endParaRPr lang="en-US"/>
        </a:p>
      </dgm:t>
    </dgm:pt>
    <dgm:pt modelId="{3FB05218-D4E5-4D05-BF8C-99176D200311}" type="sibTrans" cxnId="{FE5F165F-828E-434D-9B97-621BAC120F98}">
      <dgm:prSet/>
      <dgm:spPr/>
      <dgm:t>
        <a:bodyPr/>
        <a:lstStyle/>
        <a:p>
          <a:endParaRPr lang="en-US"/>
        </a:p>
      </dgm:t>
    </dgm:pt>
    <dgm:pt modelId="{ED4DB36F-52CA-43C3-9E98-908777FF8551}">
      <dgm:prSet phldrT="[Text]"/>
      <dgm:spPr/>
      <dgm:t>
        <a:bodyPr/>
        <a:lstStyle/>
        <a:p>
          <a:r>
            <a:rPr lang="en-US" dirty="0" smtClean="0">
              <a:latin typeface="Tw Cen MT" panose="020B0602020104020603" pitchFamily="34" charset="0"/>
            </a:rPr>
            <a:t>A two-way channel</a:t>
          </a:r>
          <a:endParaRPr lang="en-US" dirty="0">
            <a:latin typeface="Tw Cen MT" panose="020B0602020104020603" pitchFamily="34" charset="0"/>
          </a:endParaRPr>
        </a:p>
      </dgm:t>
    </dgm:pt>
    <dgm:pt modelId="{A69E9945-0A07-404C-8512-81E06DD7B444}" type="parTrans" cxnId="{BC8F7465-D167-47A0-A2F1-A119AA882F25}">
      <dgm:prSet/>
      <dgm:spPr/>
      <dgm:t>
        <a:bodyPr/>
        <a:lstStyle/>
        <a:p>
          <a:endParaRPr lang="en-US"/>
        </a:p>
      </dgm:t>
    </dgm:pt>
    <dgm:pt modelId="{3A106EB3-5147-4B44-A735-312699516690}" type="sibTrans" cxnId="{BC8F7465-D167-47A0-A2F1-A119AA882F25}">
      <dgm:prSet/>
      <dgm:spPr/>
      <dgm:t>
        <a:bodyPr/>
        <a:lstStyle/>
        <a:p>
          <a:endParaRPr lang="en-US"/>
        </a:p>
      </dgm:t>
    </dgm:pt>
    <dgm:pt modelId="{3A779B59-6F41-494B-A250-887047126979}">
      <dgm:prSet phldrT="[Text]"/>
      <dgm:spPr/>
      <dgm:t>
        <a:bodyPr/>
        <a:lstStyle/>
        <a:p>
          <a:r>
            <a:rPr lang="en-US" dirty="0" smtClean="0">
              <a:latin typeface="Tw Cen MT" panose="020B0602020104020603" pitchFamily="34" charset="0"/>
            </a:rPr>
            <a:t>Development of individuals, leaders and societies</a:t>
          </a:r>
          <a:endParaRPr lang="en-US" dirty="0">
            <a:latin typeface="Tw Cen MT" panose="020B0602020104020603" pitchFamily="34" charset="0"/>
          </a:endParaRPr>
        </a:p>
      </dgm:t>
    </dgm:pt>
    <dgm:pt modelId="{98520C78-9297-4AC1-AFA4-E5B333FA962A}" type="parTrans" cxnId="{94F8D673-4C50-4D8F-BBEF-BC3BBAD84BB7}">
      <dgm:prSet/>
      <dgm:spPr/>
      <dgm:t>
        <a:bodyPr/>
        <a:lstStyle/>
        <a:p>
          <a:endParaRPr lang="en-US"/>
        </a:p>
      </dgm:t>
    </dgm:pt>
    <dgm:pt modelId="{6BDE41E8-AD8D-449E-8CB2-1307CDFB1948}" type="sibTrans" cxnId="{94F8D673-4C50-4D8F-BBEF-BC3BBAD84BB7}">
      <dgm:prSet/>
      <dgm:spPr/>
      <dgm:t>
        <a:bodyPr/>
        <a:lstStyle/>
        <a:p>
          <a:endParaRPr lang="en-US"/>
        </a:p>
      </dgm:t>
    </dgm:pt>
    <dgm:pt modelId="{87ABC8FD-5398-4740-BA1F-D4820B118457}">
      <dgm:prSet phldrT="[Text]"/>
      <dgm:spPr/>
      <dgm:t>
        <a:bodyPr/>
        <a:lstStyle/>
        <a:p>
          <a:r>
            <a:rPr lang="en-US" dirty="0" smtClean="0">
              <a:latin typeface="Tw Cen MT" panose="020B0602020104020603" pitchFamily="34" charset="0"/>
            </a:rPr>
            <a:t>Working together and expand welfare</a:t>
          </a:r>
          <a:endParaRPr lang="en-US" dirty="0">
            <a:latin typeface="Tw Cen MT" panose="020B0602020104020603" pitchFamily="34" charset="0"/>
          </a:endParaRPr>
        </a:p>
      </dgm:t>
    </dgm:pt>
    <dgm:pt modelId="{D73F0A83-EF61-4B05-8CFF-8F3BAED67B9C}" type="parTrans" cxnId="{488927F5-0B51-40F4-9C7C-BBB080E5D82B}">
      <dgm:prSet/>
      <dgm:spPr/>
      <dgm:t>
        <a:bodyPr/>
        <a:lstStyle/>
        <a:p>
          <a:endParaRPr lang="en-US"/>
        </a:p>
      </dgm:t>
    </dgm:pt>
    <dgm:pt modelId="{54A84FD8-2954-4619-9DBF-50398F0F1209}" type="sibTrans" cxnId="{488927F5-0B51-40F4-9C7C-BBB080E5D82B}">
      <dgm:prSet/>
      <dgm:spPr/>
      <dgm:t>
        <a:bodyPr/>
        <a:lstStyle/>
        <a:p>
          <a:endParaRPr lang="en-US"/>
        </a:p>
      </dgm:t>
    </dgm:pt>
    <dgm:pt modelId="{F0DF3602-6A97-4519-8B2A-5598EA018F19}">
      <dgm:prSet phldrT="[Text]"/>
      <dgm:spPr/>
      <dgm:t>
        <a:bodyPr/>
        <a:lstStyle/>
        <a:p>
          <a:r>
            <a:rPr lang="en-US" dirty="0" smtClean="0">
              <a:latin typeface="Tw Cen MT" panose="020B0602020104020603" pitchFamily="34" charset="0"/>
            </a:rPr>
            <a:t>A continual process</a:t>
          </a:r>
          <a:endParaRPr lang="en-US" dirty="0">
            <a:latin typeface="Tw Cen MT" panose="020B0602020104020603" pitchFamily="34" charset="0"/>
          </a:endParaRPr>
        </a:p>
      </dgm:t>
    </dgm:pt>
    <dgm:pt modelId="{BAEE2F3C-B98A-40FD-95FC-55D9425C51A7}" type="parTrans" cxnId="{DEC95E6E-F610-4091-AAF1-4971DD565A5A}">
      <dgm:prSet/>
      <dgm:spPr/>
      <dgm:t>
        <a:bodyPr/>
        <a:lstStyle/>
        <a:p>
          <a:endParaRPr lang="en-US"/>
        </a:p>
      </dgm:t>
    </dgm:pt>
    <dgm:pt modelId="{0BD36943-62E6-4A11-A6E9-5B9E33663ADB}" type="sibTrans" cxnId="{DEC95E6E-F610-4091-AAF1-4971DD565A5A}">
      <dgm:prSet/>
      <dgm:spPr/>
      <dgm:t>
        <a:bodyPr/>
        <a:lstStyle/>
        <a:p>
          <a:endParaRPr lang="en-US"/>
        </a:p>
      </dgm:t>
    </dgm:pt>
    <dgm:pt modelId="{E4429D56-39FE-46B6-9BAD-865C9205C11E}" type="pres">
      <dgm:prSet presAssocID="{88058E66-E90C-4097-9A27-136FC689273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F13406-3EC9-46B4-9C28-5FBCA4238A07}" type="pres">
      <dgm:prSet presAssocID="{8F36C320-B7E2-4089-AEFF-1E2D1176F3C6}" presName="centerShape" presStyleLbl="node0" presStyleIdx="0" presStyleCnt="1"/>
      <dgm:spPr/>
      <dgm:t>
        <a:bodyPr/>
        <a:lstStyle/>
        <a:p>
          <a:endParaRPr lang="en-US"/>
        </a:p>
      </dgm:t>
    </dgm:pt>
    <dgm:pt modelId="{B0F9A6EF-F1B6-4E86-A305-F9FD43DC4F8D}" type="pres">
      <dgm:prSet presAssocID="{E337041B-F424-4A1F-B889-6AD5A0A84ED5}" presName="parTrans" presStyleLbl="sibTrans2D1" presStyleIdx="0" presStyleCnt="9"/>
      <dgm:spPr/>
      <dgm:t>
        <a:bodyPr/>
        <a:lstStyle/>
        <a:p>
          <a:endParaRPr lang="en-US"/>
        </a:p>
      </dgm:t>
    </dgm:pt>
    <dgm:pt modelId="{EAE9FACC-662B-47E7-AB3C-9F878A5FC183}" type="pres">
      <dgm:prSet presAssocID="{E337041B-F424-4A1F-B889-6AD5A0A84ED5}" presName="connectorText" presStyleLbl="sibTrans2D1" presStyleIdx="0" presStyleCnt="9"/>
      <dgm:spPr/>
      <dgm:t>
        <a:bodyPr/>
        <a:lstStyle/>
        <a:p>
          <a:endParaRPr lang="en-US"/>
        </a:p>
      </dgm:t>
    </dgm:pt>
    <dgm:pt modelId="{40E10667-7D35-455B-89BD-497F928F9F9D}" type="pres">
      <dgm:prSet presAssocID="{FEB61FCE-4888-4244-B934-D37D3FA73318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272239-1A35-41E6-AA1C-F3DF417A67F9}" type="pres">
      <dgm:prSet presAssocID="{394EA0A7-E0D6-4616-9C44-1FC725D704A0}" presName="parTrans" presStyleLbl="sibTrans2D1" presStyleIdx="1" presStyleCnt="9"/>
      <dgm:spPr/>
      <dgm:t>
        <a:bodyPr/>
        <a:lstStyle/>
        <a:p>
          <a:endParaRPr lang="en-US"/>
        </a:p>
      </dgm:t>
    </dgm:pt>
    <dgm:pt modelId="{F9BA5990-D460-4F2C-B48E-B021A2B97EE4}" type="pres">
      <dgm:prSet presAssocID="{394EA0A7-E0D6-4616-9C44-1FC725D704A0}" presName="connectorText" presStyleLbl="sibTrans2D1" presStyleIdx="1" presStyleCnt="9"/>
      <dgm:spPr/>
      <dgm:t>
        <a:bodyPr/>
        <a:lstStyle/>
        <a:p>
          <a:endParaRPr lang="en-US"/>
        </a:p>
      </dgm:t>
    </dgm:pt>
    <dgm:pt modelId="{AA3869EC-5143-4C56-AC96-CC65390A15F7}" type="pres">
      <dgm:prSet presAssocID="{72CFCB88-DE04-455A-9DF7-9603FCE538FC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2D00A6-BC01-4F3B-B437-D8D7DED8BF83}" type="pres">
      <dgm:prSet presAssocID="{75E87A20-A272-4B8B-BB98-1522200C55AF}" presName="parTrans" presStyleLbl="sibTrans2D1" presStyleIdx="2" presStyleCnt="9"/>
      <dgm:spPr/>
      <dgm:t>
        <a:bodyPr/>
        <a:lstStyle/>
        <a:p>
          <a:endParaRPr lang="en-US"/>
        </a:p>
      </dgm:t>
    </dgm:pt>
    <dgm:pt modelId="{6D426B89-A6CE-4193-91F9-6947AF369F38}" type="pres">
      <dgm:prSet presAssocID="{75E87A20-A272-4B8B-BB98-1522200C55AF}" presName="connectorText" presStyleLbl="sibTrans2D1" presStyleIdx="2" presStyleCnt="9"/>
      <dgm:spPr/>
      <dgm:t>
        <a:bodyPr/>
        <a:lstStyle/>
        <a:p>
          <a:endParaRPr lang="en-US"/>
        </a:p>
      </dgm:t>
    </dgm:pt>
    <dgm:pt modelId="{388FDEFA-559D-4620-A1A4-E2A2E345C530}" type="pres">
      <dgm:prSet presAssocID="{89CA8966-B12D-473C-A081-6B418C33AE55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65659D-F2CC-4663-8076-F33078D0629A}" type="pres">
      <dgm:prSet presAssocID="{0E7302FD-B047-418F-8C52-EDBF75983DC2}" presName="parTrans" presStyleLbl="sibTrans2D1" presStyleIdx="3" presStyleCnt="9"/>
      <dgm:spPr/>
      <dgm:t>
        <a:bodyPr/>
        <a:lstStyle/>
        <a:p>
          <a:endParaRPr lang="en-US"/>
        </a:p>
      </dgm:t>
    </dgm:pt>
    <dgm:pt modelId="{3EBA5E8F-53A9-4ADF-A7AC-0391816B458E}" type="pres">
      <dgm:prSet presAssocID="{0E7302FD-B047-418F-8C52-EDBF75983DC2}" presName="connectorText" presStyleLbl="sibTrans2D1" presStyleIdx="3" presStyleCnt="9"/>
      <dgm:spPr/>
      <dgm:t>
        <a:bodyPr/>
        <a:lstStyle/>
        <a:p>
          <a:endParaRPr lang="en-US"/>
        </a:p>
      </dgm:t>
    </dgm:pt>
    <dgm:pt modelId="{9BDEE2CF-33D0-4186-B0F9-FFADC3D7B3F6}" type="pres">
      <dgm:prSet presAssocID="{56CE9EFA-0CA4-47CC-B975-25F104686E9E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288F4A-FD2E-421B-B9FE-33C5ED7F2F78}" type="pres">
      <dgm:prSet presAssocID="{99CD740C-50AC-4380-9A31-6CFC41D8F8DC}" presName="parTrans" presStyleLbl="sibTrans2D1" presStyleIdx="4" presStyleCnt="9"/>
      <dgm:spPr/>
      <dgm:t>
        <a:bodyPr/>
        <a:lstStyle/>
        <a:p>
          <a:endParaRPr lang="en-US"/>
        </a:p>
      </dgm:t>
    </dgm:pt>
    <dgm:pt modelId="{C3152BEB-FF10-49D2-BFAE-452A3C4ED221}" type="pres">
      <dgm:prSet presAssocID="{99CD740C-50AC-4380-9A31-6CFC41D8F8DC}" presName="connectorText" presStyleLbl="sibTrans2D1" presStyleIdx="4" presStyleCnt="9"/>
      <dgm:spPr/>
      <dgm:t>
        <a:bodyPr/>
        <a:lstStyle/>
        <a:p>
          <a:endParaRPr lang="en-US"/>
        </a:p>
      </dgm:t>
    </dgm:pt>
    <dgm:pt modelId="{273CDF2A-395C-42DA-AF76-1977E41B9CCC}" type="pres">
      <dgm:prSet presAssocID="{E727CB7F-9E94-40A9-9231-3EEE10E7F85D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AB4C3E-02BE-469B-B91C-B08F30284207}" type="pres">
      <dgm:prSet presAssocID="{A69E9945-0A07-404C-8512-81E06DD7B444}" presName="parTrans" presStyleLbl="sibTrans2D1" presStyleIdx="5" presStyleCnt="9"/>
      <dgm:spPr/>
      <dgm:t>
        <a:bodyPr/>
        <a:lstStyle/>
        <a:p>
          <a:endParaRPr lang="en-US"/>
        </a:p>
      </dgm:t>
    </dgm:pt>
    <dgm:pt modelId="{5F619C1C-B027-4840-8CD9-27D70FE93004}" type="pres">
      <dgm:prSet presAssocID="{A69E9945-0A07-404C-8512-81E06DD7B444}" presName="connectorText" presStyleLbl="sibTrans2D1" presStyleIdx="5" presStyleCnt="9"/>
      <dgm:spPr/>
      <dgm:t>
        <a:bodyPr/>
        <a:lstStyle/>
        <a:p>
          <a:endParaRPr lang="en-US"/>
        </a:p>
      </dgm:t>
    </dgm:pt>
    <dgm:pt modelId="{65DB3902-1BC4-4A80-B989-EB9C4CE7AB6B}" type="pres">
      <dgm:prSet presAssocID="{ED4DB36F-52CA-43C3-9E98-908777FF8551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F45600-80E6-46AB-9C2D-7266036B1A40}" type="pres">
      <dgm:prSet presAssocID="{98520C78-9297-4AC1-AFA4-E5B333FA962A}" presName="parTrans" presStyleLbl="sibTrans2D1" presStyleIdx="6" presStyleCnt="9"/>
      <dgm:spPr/>
      <dgm:t>
        <a:bodyPr/>
        <a:lstStyle/>
        <a:p>
          <a:endParaRPr lang="en-US"/>
        </a:p>
      </dgm:t>
    </dgm:pt>
    <dgm:pt modelId="{0B8A2A03-B211-4572-B39E-7E96E5BCD55A}" type="pres">
      <dgm:prSet presAssocID="{98520C78-9297-4AC1-AFA4-E5B333FA962A}" presName="connectorText" presStyleLbl="sibTrans2D1" presStyleIdx="6" presStyleCnt="9"/>
      <dgm:spPr/>
      <dgm:t>
        <a:bodyPr/>
        <a:lstStyle/>
        <a:p>
          <a:endParaRPr lang="en-US"/>
        </a:p>
      </dgm:t>
    </dgm:pt>
    <dgm:pt modelId="{D2F58CE7-6B78-49AD-8F6B-A04CB2E56BCC}" type="pres">
      <dgm:prSet presAssocID="{3A779B59-6F41-494B-A250-887047126979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17F326-3A3C-42E7-8A6D-88D5BC5498DF}" type="pres">
      <dgm:prSet presAssocID="{D73F0A83-EF61-4B05-8CFF-8F3BAED67B9C}" presName="parTrans" presStyleLbl="sibTrans2D1" presStyleIdx="7" presStyleCnt="9"/>
      <dgm:spPr/>
      <dgm:t>
        <a:bodyPr/>
        <a:lstStyle/>
        <a:p>
          <a:endParaRPr lang="en-US"/>
        </a:p>
      </dgm:t>
    </dgm:pt>
    <dgm:pt modelId="{9830A432-97E3-4412-88CB-6B0847D7805C}" type="pres">
      <dgm:prSet presAssocID="{D73F0A83-EF61-4B05-8CFF-8F3BAED67B9C}" presName="connectorText" presStyleLbl="sibTrans2D1" presStyleIdx="7" presStyleCnt="9"/>
      <dgm:spPr/>
      <dgm:t>
        <a:bodyPr/>
        <a:lstStyle/>
        <a:p>
          <a:endParaRPr lang="en-US"/>
        </a:p>
      </dgm:t>
    </dgm:pt>
    <dgm:pt modelId="{CDAA18DA-9F70-4C67-B543-9ED7E1F94D62}" type="pres">
      <dgm:prSet presAssocID="{87ABC8FD-5398-4740-BA1F-D4820B118457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84104-7E8A-4554-B673-27B43AF27A30}" type="pres">
      <dgm:prSet presAssocID="{BAEE2F3C-B98A-40FD-95FC-55D9425C51A7}" presName="parTrans" presStyleLbl="sibTrans2D1" presStyleIdx="8" presStyleCnt="9"/>
      <dgm:spPr/>
      <dgm:t>
        <a:bodyPr/>
        <a:lstStyle/>
        <a:p>
          <a:endParaRPr lang="en-US"/>
        </a:p>
      </dgm:t>
    </dgm:pt>
    <dgm:pt modelId="{261BF11B-EE0D-40A0-B624-9662F6166384}" type="pres">
      <dgm:prSet presAssocID="{BAEE2F3C-B98A-40FD-95FC-55D9425C51A7}" presName="connectorText" presStyleLbl="sibTrans2D1" presStyleIdx="8" presStyleCnt="9"/>
      <dgm:spPr/>
      <dgm:t>
        <a:bodyPr/>
        <a:lstStyle/>
        <a:p>
          <a:endParaRPr lang="en-US"/>
        </a:p>
      </dgm:t>
    </dgm:pt>
    <dgm:pt modelId="{D74D9CAB-A100-4820-A7E9-CCBE49B47FA4}" type="pres">
      <dgm:prSet presAssocID="{F0DF3602-6A97-4519-8B2A-5598EA018F19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E36A06-F4CB-47A5-8EBD-81E7E73532EB}" type="presOf" srcId="{D73F0A83-EF61-4B05-8CFF-8F3BAED67B9C}" destId="{9830A432-97E3-4412-88CB-6B0847D7805C}" srcOrd="1" destOrd="0" presId="urn:microsoft.com/office/officeart/2005/8/layout/radial5"/>
    <dgm:cxn modelId="{FCAB4627-DAD5-4DC3-9191-08EE2673671E}" type="presOf" srcId="{98520C78-9297-4AC1-AFA4-E5B333FA962A}" destId="{0B8A2A03-B211-4572-B39E-7E96E5BCD55A}" srcOrd="1" destOrd="0" presId="urn:microsoft.com/office/officeart/2005/8/layout/radial5"/>
    <dgm:cxn modelId="{19C95D39-1153-4783-B01F-543D03E7423A}" type="presOf" srcId="{FEB61FCE-4888-4244-B934-D37D3FA73318}" destId="{40E10667-7D35-455B-89BD-497F928F9F9D}" srcOrd="0" destOrd="0" presId="urn:microsoft.com/office/officeart/2005/8/layout/radial5"/>
    <dgm:cxn modelId="{5C6A85CB-1E99-4E25-8C9A-4A9023E6CB51}" type="presOf" srcId="{72CFCB88-DE04-455A-9DF7-9603FCE538FC}" destId="{AA3869EC-5143-4C56-AC96-CC65390A15F7}" srcOrd="0" destOrd="0" presId="urn:microsoft.com/office/officeart/2005/8/layout/radial5"/>
    <dgm:cxn modelId="{DE1D93F7-7754-460B-93AF-3633A25E2A67}" type="presOf" srcId="{BAEE2F3C-B98A-40FD-95FC-55D9425C51A7}" destId="{261BF11B-EE0D-40A0-B624-9662F6166384}" srcOrd="1" destOrd="0" presId="urn:microsoft.com/office/officeart/2005/8/layout/radial5"/>
    <dgm:cxn modelId="{ADEF2F56-1EBD-4DF9-B5ED-0EEB69DC713B}" type="presOf" srcId="{E337041B-F424-4A1F-B889-6AD5A0A84ED5}" destId="{EAE9FACC-662B-47E7-AB3C-9F878A5FC183}" srcOrd="1" destOrd="0" presId="urn:microsoft.com/office/officeart/2005/8/layout/radial5"/>
    <dgm:cxn modelId="{99B85D02-0E1E-452B-AB06-7F5DD03A0885}" srcId="{8F36C320-B7E2-4089-AEFF-1E2D1176F3C6}" destId="{72CFCB88-DE04-455A-9DF7-9603FCE538FC}" srcOrd="1" destOrd="0" parTransId="{394EA0A7-E0D6-4616-9C44-1FC725D704A0}" sibTransId="{0DB01CA7-54DD-4916-A93B-0FBD1B162278}"/>
    <dgm:cxn modelId="{FE5F165F-828E-434D-9B97-621BAC120F98}" srcId="{8F36C320-B7E2-4089-AEFF-1E2D1176F3C6}" destId="{E727CB7F-9E94-40A9-9231-3EEE10E7F85D}" srcOrd="4" destOrd="0" parTransId="{99CD740C-50AC-4380-9A31-6CFC41D8F8DC}" sibTransId="{3FB05218-D4E5-4D05-BF8C-99176D200311}"/>
    <dgm:cxn modelId="{94EE4876-872A-400A-9A98-D5EFEFC057F5}" type="presOf" srcId="{89CA8966-B12D-473C-A081-6B418C33AE55}" destId="{388FDEFA-559D-4620-A1A4-E2A2E345C530}" srcOrd="0" destOrd="0" presId="urn:microsoft.com/office/officeart/2005/8/layout/radial5"/>
    <dgm:cxn modelId="{55E470EE-863F-4C49-9F1D-C906320C965E}" type="presOf" srcId="{A69E9945-0A07-404C-8512-81E06DD7B444}" destId="{E3AB4C3E-02BE-469B-B91C-B08F30284207}" srcOrd="0" destOrd="0" presId="urn:microsoft.com/office/officeart/2005/8/layout/radial5"/>
    <dgm:cxn modelId="{84E5E5DA-5BCF-4FE8-AA39-13620151562F}" srcId="{88058E66-E90C-4097-9A27-136FC6892735}" destId="{8F36C320-B7E2-4089-AEFF-1E2D1176F3C6}" srcOrd="0" destOrd="0" parTransId="{458CB17D-89F3-4E99-92C8-B8FB79B27048}" sibTransId="{72682D76-17AF-45DC-8CDB-8A270F724F6F}"/>
    <dgm:cxn modelId="{BC8F7465-D167-47A0-A2F1-A119AA882F25}" srcId="{8F36C320-B7E2-4089-AEFF-1E2D1176F3C6}" destId="{ED4DB36F-52CA-43C3-9E98-908777FF8551}" srcOrd="5" destOrd="0" parTransId="{A69E9945-0A07-404C-8512-81E06DD7B444}" sibTransId="{3A106EB3-5147-4B44-A735-312699516690}"/>
    <dgm:cxn modelId="{DEC95E6E-F610-4091-AAF1-4971DD565A5A}" srcId="{8F36C320-B7E2-4089-AEFF-1E2D1176F3C6}" destId="{F0DF3602-6A97-4519-8B2A-5598EA018F19}" srcOrd="8" destOrd="0" parTransId="{BAEE2F3C-B98A-40FD-95FC-55D9425C51A7}" sibTransId="{0BD36943-62E6-4A11-A6E9-5B9E33663ADB}"/>
    <dgm:cxn modelId="{B233E4C3-4E08-4B14-9150-F95C0A20FC43}" type="presOf" srcId="{98520C78-9297-4AC1-AFA4-E5B333FA962A}" destId="{2BF45600-80E6-46AB-9C2D-7266036B1A40}" srcOrd="0" destOrd="0" presId="urn:microsoft.com/office/officeart/2005/8/layout/radial5"/>
    <dgm:cxn modelId="{7C7522FE-8669-4F51-915F-F508613C8AF3}" srcId="{8F36C320-B7E2-4089-AEFF-1E2D1176F3C6}" destId="{89CA8966-B12D-473C-A081-6B418C33AE55}" srcOrd="2" destOrd="0" parTransId="{75E87A20-A272-4B8B-BB98-1522200C55AF}" sibTransId="{24186D3B-4A7C-4A1A-9989-FAED97D92969}"/>
    <dgm:cxn modelId="{0B89901E-7F11-4C91-B61D-C6259EF71DDC}" type="presOf" srcId="{99CD740C-50AC-4380-9A31-6CFC41D8F8DC}" destId="{C3152BEB-FF10-49D2-BFAE-452A3C4ED221}" srcOrd="1" destOrd="0" presId="urn:microsoft.com/office/officeart/2005/8/layout/radial5"/>
    <dgm:cxn modelId="{016636B8-15F3-4369-8FC6-FF67C31A7B7C}" srcId="{8F36C320-B7E2-4089-AEFF-1E2D1176F3C6}" destId="{56CE9EFA-0CA4-47CC-B975-25F104686E9E}" srcOrd="3" destOrd="0" parTransId="{0E7302FD-B047-418F-8C52-EDBF75983DC2}" sibTransId="{B855EFBF-EEA4-4C7E-953F-0C2C71FC75C7}"/>
    <dgm:cxn modelId="{93EDA0AC-9A8C-4D34-9D38-87B53E978215}" type="presOf" srcId="{87ABC8FD-5398-4740-BA1F-D4820B118457}" destId="{CDAA18DA-9F70-4C67-B543-9ED7E1F94D62}" srcOrd="0" destOrd="0" presId="urn:microsoft.com/office/officeart/2005/8/layout/radial5"/>
    <dgm:cxn modelId="{2B70E9AF-F5AB-452D-BDAD-512F3E3C7785}" type="presOf" srcId="{BAEE2F3C-B98A-40FD-95FC-55D9425C51A7}" destId="{D9384104-7E8A-4554-B673-27B43AF27A30}" srcOrd="0" destOrd="0" presId="urn:microsoft.com/office/officeart/2005/8/layout/radial5"/>
    <dgm:cxn modelId="{85475BC0-F539-4603-8420-2D0D7AC0CB1E}" type="presOf" srcId="{99CD740C-50AC-4380-9A31-6CFC41D8F8DC}" destId="{BE288F4A-FD2E-421B-B9FE-33C5ED7F2F78}" srcOrd="0" destOrd="0" presId="urn:microsoft.com/office/officeart/2005/8/layout/radial5"/>
    <dgm:cxn modelId="{757F344B-647D-4504-B705-F1FD07609995}" type="presOf" srcId="{A69E9945-0A07-404C-8512-81E06DD7B444}" destId="{5F619C1C-B027-4840-8CD9-27D70FE93004}" srcOrd="1" destOrd="0" presId="urn:microsoft.com/office/officeart/2005/8/layout/radial5"/>
    <dgm:cxn modelId="{477B7AAB-0928-401E-AB4A-2DA8973B3D23}" type="presOf" srcId="{394EA0A7-E0D6-4616-9C44-1FC725D704A0}" destId="{F9BA5990-D460-4F2C-B48E-B021A2B97EE4}" srcOrd="1" destOrd="0" presId="urn:microsoft.com/office/officeart/2005/8/layout/radial5"/>
    <dgm:cxn modelId="{D4A8AECC-C6DB-47C3-AD58-51B6AD6FB6B6}" type="presOf" srcId="{0E7302FD-B047-418F-8C52-EDBF75983DC2}" destId="{8565659D-F2CC-4663-8076-F33078D0629A}" srcOrd="0" destOrd="0" presId="urn:microsoft.com/office/officeart/2005/8/layout/radial5"/>
    <dgm:cxn modelId="{506DE2C1-8ADE-4D4B-A145-5C0E1F09D0C9}" type="presOf" srcId="{F0DF3602-6A97-4519-8B2A-5598EA018F19}" destId="{D74D9CAB-A100-4820-A7E9-CCBE49B47FA4}" srcOrd="0" destOrd="0" presId="urn:microsoft.com/office/officeart/2005/8/layout/radial5"/>
    <dgm:cxn modelId="{94F8D673-4C50-4D8F-BBEF-BC3BBAD84BB7}" srcId="{8F36C320-B7E2-4089-AEFF-1E2D1176F3C6}" destId="{3A779B59-6F41-494B-A250-887047126979}" srcOrd="6" destOrd="0" parTransId="{98520C78-9297-4AC1-AFA4-E5B333FA962A}" sibTransId="{6BDE41E8-AD8D-449E-8CB2-1307CDFB1948}"/>
    <dgm:cxn modelId="{481BDB03-EC8A-49AE-A6D5-663ECD7B3650}" type="presOf" srcId="{D73F0A83-EF61-4B05-8CFF-8F3BAED67B9C}" destId="{9D17F326-3A3C-42E7-8A6D-88D5BC5498DF}" srcOrd="0" destOrd="0" presId="urn:microsoft.com/office/officeart/2005/8/layout/radial5"/>
    <dgm:cxn modelId="{531E6564-F2A3-4173-96EB-AC6D5589513A}" type="presOf" srcId="{E337041B-F424-4A1F-B889-6AD5A0A84ED5}" destId="{B0F9A6EF-F1B6-4E86-A305-F9FD43DC4F8D}" srcOrd="0" destOrd="0" presId="urn:microsoft.com/office/officeart/2005/8/layout/radial5"/>
    <dgm:cxn modelId="{488927F5-0B51-40F4-9C7C-BBB080E5D82B}" srcId="{8F36C320-B7E2-4089-AEFF-1E2D1176F3C6}" destId="{87ABC8FD-5398-4740-BA1F-D4820B118457}" srcOrd="7" destOrd="0" parTransId="{D73F0A83-EF61-4B05-8CFF-8F3BAED67B9C}" sibTransId="{54A84FD8-2954-4619-9DBF-50398F0F1209}"/>
    <dgm:cxn modelId="{7D9BEA5E-D7D8-4E12-A865-32AAD420BAA6}" type="presOf" srcId="{56CE9EFA-0CA4-47CC-B975-25F104686E9E}" destId="{9BDEE2CF-33D0-4186-B0F9-FFADC3D7B3F6}" srcOrd="0" destOrd="0" presId="urn:microsoft.com/office/officeart/2005/8/layout/radial5"/>
    <dgm:cxn modelId="{4D240369-BF8E-4840-A36B-B8557628655A}" type="presOf" srcId="{75E87A20-A272-4B8B-BB98-1522200C55AF}" destId="{6D426B89-A6CE-4193-91F9-6947AF369F38}" srcOrd="1" destOrd="0" presId="urn:microsoft.com/office/officeart/2005/8/layout/radial5"/>
    <dgm:cxn modelId="{F3F54E2F-E050-48F3-B36B-3D463F3BE1D1}" type="presOf" srcId="{0E7302FD-B047-418F-8C52-EDBF75983DC2}" destId="{3EBA5E8F-53A9-4ADF-A7AC-0391816B458E}" srcOrd="1" destOrd="0" presId="urn:microsoft.com/office/officeart/2005/8/layout/radial5"/>
    <dgm:cxn modelId="{454EC275-4AE8-4A62-A6ED-7D894EA2CD20}" type="presOf" srcId="{E727CB7F-9E94-40A9-9231-3EEE10E7F85D}" destId="{273CDF2A-395C-42DA-AF76-1977E41B9CCC}" srcOrd="0" destOrd="0" presId="urn:microsoft.com/office/officeart/2005/8/layout/radial5"/>
    <dgm:cxn modelId="{50F06554-E121-4B10-BFCB-FF9B59B30D6F}" type="presOf" srcId="{88058E66-E90C-4097-9A27-136FC6892735}" destId="{E4429D56-39FE-46B6-9BAD-865C9205C11E}" srcOrd="0" destOrd="0" presId="urn:microsoft.com/office/officeart/2005/8/layout/radial5"/>
    <dgm:cxn modelId="{906C64DD-93A8-44CA-863D-50A88533E336}" type="presOf" srcId="{75E87A20-A272-4B8B-BB98-1522200C55AF}" destId="{382D00A6-BC01-4F3B-B437-D8D7DED8BF83}" srcOrd="0" destOrd="0" presId="urn:microsoft.com/office/officeart/2005/8/layout/radial5"/>
    <dgm:cxn modelId="{76023209-46F4-40FA-BF4B-F7D8D8B34605}" type="presOf" srcId="{3A779B59-6F41-494B-A250-887047126979}" destId="{D2F58CE7-6B78-49AD-8F6B-A04CB2E56BCC}" srcOrd="0" destOrd="0" presId="urn:microsoft.com/office/officeart/2005/8/layout/radial5"/>
    <dgm:cxn modelId="{6432EA62-8562-4AF1-9AC5-D254119D9D02}" type="presOf" srcId="{394EA0A7-E0D6-4616-9C44-1FC725D704A0}" destId="{E4272239-1A35-41E6-AA1C-F3DF417A67F9}" srcOrd="0" destOrd="0" presId="urn:microsoft.com/office/officeart/2005/8/layout/radial5"/>
    <dgm:cxn modelId="{3DE9B269-78EB-48EF-9EB3-3D2545CCD8E3}" type="presOf" srcId="{ED4DB36F-52CA-43C3-9E98-908777FF8551}" destId="{65DB3902-1BC4-4A80-B989-EB9C4CE7AB6B}" srcOrd="0" destOrd="0" presId="urn:microsoft.com/office/officeart/2005/8/layout/radial5"/>
    <dgm:cxn modelId="{3A3C3851-0774-46A8-85C3-E1E7FCCF55F7}" type="presOf" srcId="{8F36C320-B7E2-4089-AEFF-1E2D1176F3C6}" destId="{02F13406-3EC9-46B4-9C28-5FBCA4238A07}" srcOrd="0" destOrd="0" presId="urn:microsoft.com/office/officeart/2005/8/layout/radial5"/>
    <dgm:cxn modelId="{9487D70B-866D-4A35-86FF-2D258F454FD9}" srcId="{8F36C320-B7E2-4089-AEFF-1E2D1176F3C6}" destId="{FEB61FCE-4888-4244-B934-D37D3FA73318}" srcOrd="0" destOrd="0" parTransId="{E337041B-F424-4A1F-B889-6AD5A0A84ED5}" sibTransId="{0A855B4F-5321-484E-A2F0-84BC22D4270A}"/>
    <dgm:cxn modelId="{51A2318A-0E09-4A10-A5EE-FB91A0773A64}" type="presParOf" srcId="{E4429D56-39FE-46B6-9BAD-865C9205C11E}" destId="{02F13406-3EC9-46B4-9C28-5FBCA4238A07}" srcOrd="0" destOrd="0" presId="urn:microsoft.com/office/officeart/2005/8/layout/radial5"/>
    <dgm:cxn modelId="{74E5D6A1-7DD6-4F04-9607-2E161E865EB6}" type="presParOf" srcId="{E4429D56-39FE-46B6-9BAD-865C9205C11E}" destId="{B0F9A6EF-F1B6-4E86-A305-F9FD43DC4F8D}" srcOrd="1" destOrd="0" presId="urn:microsoft.com/office/officeart/2005/8/layout/radial5"/>
    <dgm:cxn modelId="{446DEB57-1D7B-4F0C-B0D4-7ABA50428255}" type="presParOf" srcId="{B0F9A6EF-F1B6-4E86-A305-F9FD43DC4F8D}" destId="{EAE9FACC-662B-47E7-AB3C-9F878A5FC183}" srcOrd="0" destOrd="0" presId="urn:microsoft.com/office/officeart/2005/8/layout/radial5"/>
    <dgm:cxn modelId="{65C6EB8B-8508-45AE-A0C0-B464A3AE28EE}" type="presParOf" srcId="{E4429D56-39FE-46B6-9BAD-865C9205C11E}" destId="{40E10667-7D35-455B-89BD-497F928F9F9D}" srcOrd="2" destOrd="0" presId="urn:microsoft.com/office/officeart/2005/8/layout/radial5"/>
    <dgm:cxn modelId="{2F1151EA-0AE6-4620-BFC0-1A67D841597B}" type="presParOf" srcId="{E4429D56-39FE-46B6-9BAD-865C9205C11E}" destId="{E4272239-1A35-41E6-AA1C-F3DF417A67F9}" srcOrd="3" destOrd="0" presId="urn:microsoft.com/office/officeart/2005/8/layout/radial5"/>
    <dgm:cxn modelId="{42DC8505-8FE9-4C19-A3FC-A9F1AE95AD67}" type="presParOf" srcId="{E4272239-1A35-41E6-AA1C-F3DF417A67F9}" destId="{F9BA5990-D460-4F2C-B48E-B021A2B97EE4}" srcOrd="0" destOrd="0" presId="urn:microsoft.com/office/officeart/2005/8/layout/radial5"/>
    <dgm:cxn modelId="{CAB6B1C4-4696-4792-B37B-6306558625C4}" type="presParOf" srcId="{E4429D56-39FE-46B6-9BAD-865C9205C11E}" destId="{AA3869EC-5143-4C56-AC96-CC65390A15F7}" srcOrd="4" destOrd="0" presId="urn:microsoft.com/office/officeart/2005/8/layout/radial5"/>
    <dgm:cxn modelId="{8DD73456-AFA3-4B0D-A810-C04857970D34}" type="presParOf" srcId="{E4429D56-39FE-46B6-9BAD-865C9205C11E}" destId="{382D00A6-BC01-4F3B-B437-D8D7DED8BF83}" srcOrd="5" destOrd="0" presId="urn:microsoft.com/office/officeart/2005/8/layout/radial5"/>
    <dgm:cxn modelId="{6E696B09-71C8-484C-A735-9926BAA31A4A}" type="presParOf" srcId="{382D00A6-BC01-4F3B-B437-D8D7DED8BF83}" destId="{6D426B89-A6CE-4193-91F9-6947AF369F38}" srcOrd="0" destOrd="0" presId="urn:microsoft.com/office/officeart/2005/8/layout/radial5"/>
    <dgm:cxn modelId="{5CF5280F-B9D0-4861-B016-856DC73981B1}" type="presParOf" srcId="{E4429D56-39FE-46B6-9BAD-865C9205C11E}" destId="{388FDEFA-559D-4620-A1A4-E2A2E345C530}" srcOrd="6" destOrd="0" presId="urn:microsoft.com/office/officeart/2005/8/layout/radial5"/>
    <dgm:cxn modelId="{B2FFB2B0-1E70-45F0-8DD7-5C020B7AFB52}" type="presParOf" srcId="{E4429D56-39FE-46B6-9BAD-865C9205C11E}" destId="{8565659D-F2CC-4663-8076-F33078D0629A}" srcOrd="7" destOrd="0" presId="urn:microsoft.com/office/officeart/2005/8/layout/radial5"/>
    <dgm:cxn modelId="{04C2C2D9-AC76-417C-9708-D9FF0F2AEEB6}" type="presParOf" srcId="{8565659D-F2CC-4663-8076-F33078D0629A}" destId="{3EBA5E8F-53A9-4ADF-A7AC-0391816B458E}" srcOrd="0" destOrd="0" presId="urn:microsoft.com/office/officeart/2005/8/layout/radial5"/>
    <dgm:cxn modelId="{ECA051A4-EE5D-4AC0-8269-C266C6377DF3}" type="presParOf" srcId="{E4429D56-39FE-46B6-9BAD-865C9205C11E}" destId="{9BDEE2CF-33D0-4186-B0F9-FFADC3D7B3F6}" srcOrd="8" destOrd="0" presId="urn:microsoft.com/office/officeart/2005/8/layout/radial5"/>
    <dgm:cxn modelId="{351B68DA-B409-4934-BAC4-3A761116320D}" type="presParOf" srcId="{E4429D56-39FE-46B6-9BAD-865C9205C11E}" destId="{BE288F4A-FD2E-421B-B9FE-33C5ED7F2F78}" srcOrd="9" destOrd="0" presId="urn:microsoft.com/office/officeart/2005/8/layout/radial5"/>
    <dgm:cxn modelId="{CE934D57-639F-4B4F-A594-42325821F021}" type="presParOf" srcId="{BE288F4A-FD2E-421B-B9FE-33C5ED7F2F78}" destId="{C3152BEB-FF10-49D2-BFAE-452A3C4ED221}" srcOrd="0" destOrd="0" presId="urn:microsoft.com/office/officeart/2005/8/layout/radial5"/>
    <dgm:cxn modelId="{61183DA7-E27E-473A-BDD1-45A0D1A8505A}" type="presParOf" srcId="{E4429D56-39FE-46B6-9BAD-865C9205C11E}" destId="{273CDF2A-395C-42DA-AF76-1977E41B9CCC}" srcOrd="10" destOrd="0" presId="urn:microsoft.com/office/officeart/2005/8/layout/radial5"/>
    <dgm:cxn modelId="{D9E68748-1361-4709-AA8D-66021823E061}" type="presParOf" srcId="{E4429D56-39FE-46B6-9BAD-865C9205C11E}" destId="{E3AB4C3E-02BE-469B-B91C-B08F30284207}" srcOrd="11" destOrd="0" presId="urn:microsoft.com/office/officeart/2005/8/layout/radial5"/>
    <dgm:cxn modelId="{C51F4351-4516-458F-B71C-A46B96557CDD}" type="presParOf" srcId="{E3AB4C3E-02BE-469B-B91C-B08F30284207}" destId="{5F619C1C-B027-4840-8CD9-27D70FE93004}" srcOrd="0" destOrd="0" presId="urn:microsoft.com/office/officeart/2005/8/layout/radial5"/>
    <dgm:cxn modelId="{91FF4A25-05CA-4707-8B24-B05D6B20E3F8}" type="presParOf" srcId="{E4429D56-39FE-46B6-9BAD-865C9205C11E}" destId="{65DB3902-1BC4-4A80-B989-EB9C4CE7AB6B}" srcOrd="12" destOrd="0" presId="urn:microsoft.com/office/officeart/2005/8/layout/radial5"/>
    <dgm:cxn modelId="{595C2DD1-1FD7-4608-A73E-C7DC9688A750}" type="presParOf" srcId="{E4429D56-39FE-46B6-9BAD-865C9205C11E}" destId="{2BF45600-80E6-46AB-9C2D-7266036B1A40}" srcOrd="13" destOrd="0" presId="urn:microsoft.com/office/officeart/2005/8/layout/radial5"/>
    <dgm:cxn modelId="{8AB2181B-B888-4048-B70C-95159760DE19}" type="presParOf" srcId="{2BF45600-80E6-46AB-9C2D-7266036B1A40}" destId="{0B8A2A03-B211-4572-B39E-7E96E5BCD55A}" srcOrd="0" destOrd="0" presId="urn:microsoft.com/office/officeart/2005/8/layout/radial5"/>
    <dgm:cxn modelId="{DD3EAFCA-A431-4E1B-B247-06C92E7F679B}" type="presParOf" srcId="{E4429D56-39FE-46B6-9BAD-865C9205C11E}" destId="{D2F58CE7-6B78-49AD-8F6B-A04CB2E56BCC}" srcOrd="14" destOrd="0" presId="urn:microsoft.com/office/officeart/2005/8/layout/radial5"/>
    <dgm:cxn modelId="{CA409BA4-5FAC-4121-AD6C-5D46ADE259D5}" type="presParOf" srcId="{E4429D56-39FE-46B6-9BAD-865C9205C11E}" destId="{9D17F326-3A3C-42E7-8A6D-88D5BC5498DF}" srcOrd="15" destOrd="0" presId="urn:microsoft.com/office/officeart/2005/8/layout/radial5"/>
    <dgm:cxn modelId="{E1CAF0D0-B76F-429F-810D-892F29E88A46}" type="presParOf" srcId="{9D17F326-3A3C-42E7-8A6D-88D5BC5498DF}" destId="{9830A432-97E3-4412-88CB-6B0847D7805C}" srcOrd="0" destOrd="0" presId="urn:microsoft.com/office/officeart/2005/8/layout/radial5"/>
    <dgm:cxn modelId="{1B7FF622-989A-4DCA-92FA-2F9E6BF4D80A}" type="presParOf" srcId="{E4429D56-39FE-46B6-9BAD-865C9205C11E}" destId="{CDAA18DA-9F70-4C67-B543-9ED7E1F94D62}" srcOrd="16" destOrd="0" presId="urn:microsoft.com/office/officeart/2005/8/layout/radial5"/>
    <dgm:cxn modelId="{47BD2FA1-AD59-48E1-87F7-983F38FE84C3}" type="presParOf" srcId="{E4429D56-39FE-46B6-9BAD-865C9205C11E}" destId="{D9384104-7E8A-4554-B673-27B43AF27A30}" srcOrd="17" destOrd="0" presId="urn:microsoft.com/office/officeart/2005/8/layout/radial5"/>
    <dgm:cxn modelId="{D8CE267B-AA6B-4BD8-9D19-EFC5E2141BA9}" type="presParOf" srcId="{D9384104-7E8A-4554-B673-27B43AF27A30}" destId="{261BF11B-EE0D-40A0-B624-9662F6166384}" srcOrd="0" destOrd="0" presId="urn:microsoft.com/office/officeart/2005/8/layout/radial5"/>
    <dgm:cxn modelId="{E7B51E06-92DE-4297-BF1A-7C8E588B7939}" type="presParOf" srcId="{E4429D56-39FE-46B6-9BAD-865C9205C11E}" destId="{D74D9CAB-A100-4820-A7E9-CCBE49B47FA4}" srcOrd="1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5859BB-CCC0-454C-9DA5-20E0A59AF5E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B2BB2F4-083C-474F-B8A9-167E8211C51A}">
      <dgm:prSet phldrT="[Text]"/>
      <dgm:spPr/>
      <dgm:t>
        <a:bodyPr/>
        <a:lstStyle/>
        <a:p>
          <a:r>
            <a:rPr lang="en-US" dirty="0" smtClean="0">
              <a:latin typeface="Tw Cen MT" panose="020B0602020104020603" pitchFamily="34" charset="0"/>
            </a:rPr>
            <a:t>Extension support to all categories of farmers</a:t>
          </a:r>
          <a:endParaRPr lang="en-US" dirty="0">
            <a:latin typeface="Tw Cen MT" panose="020B0602020104020603" pitchFamily="34" charset="0"/>
          </a:endParaRPr>
        </a:p>
      </dgm:t>
    </dgm:pt>
    <dgm:pt modelId="{0E2FA1E5-BA6C-4962-8CE9-E2921F7F9511}" type="parTrans" cxnId="{D837221B-A08D-4B0D-BC91-46D320440C39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568AE6A5-F2B4-416C-AA6C-6D0657E389F2}" type="sibTrans" cxnId="{D837221B-A08D-4B0D-BC91-46D320440C39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34660E5A-DEA1-4C23-A245-57E6B5493071}">
      <dgm:prSet phldrT="[Text]"/>
      <dgm:spPr/>
      <dgm:t>
        <a:bodyPr/>
        <a:lstStyle/>
        <a:p>
          <a:r>
            <a:rPr lang="en-US" dirty="0" smtClean="0">
              <a:latin typeface="Tw Cen MT" panose="020B0602020104020603" pitchFamily="34" charset="0"/>
            </a:rPr>
            <a:t>All members of all types of rural households</a:t>
          </a:r>
          <a:endParaRPr lang="en-US" dirty="0">
            <a:latin typeface="Tw Cen MT" panose="020B0602020104020603" pitchFamily="34" charset="0"/>
          </a:endParaRPr>
        </a:p>
      </dgm:t>
    </dgm:pt>
    <dgm:pt modelId="{25A416D3-B43A-44A1-9CDE-0355CA5E166F}" type="parTrans" cxnId="{521A2272-D053-4599-A9BB-06B5229EC630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1E9B639B-3AB3-4286-B3F2-0EA9C68604E8}" type="sibTrans" cxnId="{521A2272-D053-4599-A9BB-06B5229EC630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EFD2929C-C221-4470-BE14-38B7FF4E666A}">
      <dgm:prSet phldrT="[Text]"/>
      <dgm:spPr/>
      <dgm:t>
        <a:bodyPr/>
        <a:lstStyle/>
        <a:p>
          <a:r>
            <a:rPr lang="en-US" dirty="0" smtClean="0">
              <a:latin typeface="Tw Cen MT" panose="020B0602020104020603" pitchFamily="34" charset="0"/>
            </a:rPr>
            <a:t>Efficient extension service</a:t>
          </a:r>
          <a:endParaRPr lang="en-US" dirty="0">
            <a:latin typeface="Tw Cen MT" panose="020B0602020104020603" pitchFamily="34" charset="0"/>
          </a:endParaRPr>
        </a:p>
      </dgm:t>
    </dgm:pt>
    <dgm:pt modelId="{5E9FB8E5-5328-4612-8BF8-5705996816C8}" type="parTrans" cxnId="{5FB2866F-397E-4720-83AB-6E904F2408D7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BD894816-C429-4E74-A27C-3C7609A941A6}" type="sibTrans" cxnId="{5FB2866F-397E-4720-83AB-6E904F2408D7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A156BCA1-C068-44BB-A26E-9587966041A3}">
      <dgm:prSet phldrT="[Text]"/>
      <dgm:spPr/>
      <dgm:t>
        <a:bodyPr/>
        <a:lstStyle/>
        <a:p>
          <a:r>
            <a:rPr lang="en-US" dirty="0" smtClean="0">
              <a:latin typeface="Tw Cen MT" panose="020B0602020104020603" pitchFamily="34" charset="0"/>
            </a:rPr>
            <a:t>Promote environmental friendly practices, </a:t>
          </a:r>
          <a:endParaRPr lang="en-US" dirty="0">
            <a:latin typeface="Tw Cen MT" panose="020B0602020104020603" pitchFamily="34" charset="0"/>
          </a:endParaRPr>
        </a:p>
      </dgm:t>
    </dgm:pt>
    <dgm:pt modelId="{50C4F3FC-1F5B-4AB9-A9D6-0366C0BB8033}" type="parTrans" cxnId="{577D3C9C-8572-4E02-872F-9EB2A0184D49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142B1B67-BD99-497D-BAEA-CD8DE145B0F0}" type="sibTrans" cxnId="{577D3C9C-8572-4E02-872F-9EB2A0184D49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F1A05E31-6A19-4F40-A012-6FBE1C2DE05D}">
      <dgm:prSet phldrT="[Text]"/>
      <dgm:spPr/>
      <dgm:t>
        <a:bodyPr/>
        <a:lstStyle/>
        <a:p>
          <a:r>
            <a:rPr lang="en-US" dirty="0" smtClean="0">
              <a:latin typeface="Tw Cen MT" panose="020B0602020104020603" pitchFamily="34" charset="0"/>
            </a:rPr>
            <a:t>Decentralization</a:t>
          </a:r>
          <a:endParaRPr lang="en-US" dirty="0">
            <a:latin typeface="Tw Cen MT" panose="020B0602020104020603" pitchFamily="34" charset="0"/>
          </a:endParaRPr>
        </a:p>
      </dgm:t>
    </dgm:pt>
    <dgm:pt modelId="{EFEA42D7-9419-4515-84C5-A36633C2981E}" type="parTrans" cxnId="{C2C346EA-9A49-47ED-9D49-ACC88CBBE1C8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AFCCCEC1-B4DB-4CA8-A78D-777C8C252FCD}" type="sibTrans" cxnId="{C2C346EA-9A49-47ED-9D49-ACC88CBBE1C8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9BE2530D-DB05-4101-9D72-8FFD33861475}">
      <dgm:prSet phldrT="[Text]"/>
      <dgm:spPr/>
      <dgm:t>
        <a:bodyPr/>
        <a:lstStyle/>
        <a:p>
          <a:r>
            <a:rPr lang="en-US" dirty="0" smtClean="0">
              <a:latin typeface="Tw Cen MT" panose="020B0602020104020603" pitchFamily="34" charset="0"/>
            </a:rPr>
            <a:t>Demand-led extension</a:t>
          </a:r>
          <a:endParaRPr lang="en-US" dirty="0">
            <a:latin typeface="Tw Cen MT" panose="020B0602020104020603" pitchFamily="34" charset="0"/>
          </a:endParaRPr>
        </a:p>
      </dgm:t>
    </dgm:pt>
    <dgm:pt modelId="{6C08EE0F-7D87-4CC9-9C97-546EC7A9870D}" type="parTrans" cxnId="{BBD55BBA-F285-441D-AEB7-30E30C823FE5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64B3E5B3-68AF-41B9-8544-00FF6CAB0828}" type="sibTrans" cxnId="{BBD55BBA-F285-441D-AEB7-30E30C823FE5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642B9DA0-A706-4E80-B4A2-944CCD15A98A}">
      <dgm:prSet phldrT="[Text]"/>
      <dgm:spPr/>
      <dgm:t>
        <a:bodyPr/>
        <a:lstStyle/>
        <a:p>
          <a:r>
            <a:rPr lang="en-US" dirty="0" smtClean="0">
              <a:latin typeface="Tw Cen MT" panose="020B0602020104020603" pitchFamily="34" charset="0"/>
            </a:rPr>
            <a:t>Working with groups of all kinds</a:t>
          </a:r>
          <a:endParaRPr lang="en-US" dirty="0">
            <a:latin typeface="Tw Cen MT" panose="020B0602020104020603" pitchFamily="34" charset="0"/>
          </a:endParaRPr>
        </a:p>
      </dgm:t>
    </dgm:pt>
    <dgm:pt modelId="{60A9CB0E-6DAF-48F0-B068-649388C1C265}" type="parTrans" cxnId="{D7C4DC63-054C-43DC-ACF9-B01A61687D2E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C30AE005-ADA0-4B84-A233-D6AC4DE73C70}" type="sibTrans" cxnId="{D7C4DC63-054C-43DC-ACF9-B01A61687D2E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D27A53E4-C65D-44B4-9384-84EA5F9CD579}">
      <dgm:prSet phldrT="[Text]"/>
      <dgm:spPr/>
      <dgm:t>
        <a:bodyPr/>
        <a:lstStyle/>
        <a:p>
          <a:r>
            <a:rPr lang="en-US" dirty="0" smtClean="0">
              <a:latin typeface="Tw Cen MT" panose="020B0602020104020603" pitchFamily="34" charset="0"/>
            </a:rPr>
            <a:t>Strengthened extension-research linkage</a:t>
          </a:r>
          <a:endParaRPr lang="en-US" dirty="0">
            <a:latin typeface="Tw Cen MT" panose="020B0602020104020603" pitchFamily="34" charset="0"/>
          </a:endParaRPr>
        </a:p>
      </dgm:t>
    </dgm:pt>
    <dgm:pt modelId="{BB846980-6FC7-4BEF-9FA2-7FFC83F0AC39}" type="parTrans" cxnId="{7D19389B-190A-4FAF-945E-9A2A1CCC14B6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D3622D8D-11B2-432A-95BF-CE77DE97AF39}" type="sibTrans" cxnId="{7D19389B-190A-4FAF-945E-9A2A1CCC14B6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69F64937-7217-4251-A93D-B9CA4D40D15C}">
      <dgm:prSet phldrT="[Text]"/>
      <dgm:spPr/>
      <dgm:t>
        <a:bodyPr/>
        <a:lstStyle/>
        <a:p>
          <a:r>
            <a:rPr lang="en-US" dirty="0" smtClean="0">
              <a:latin typeface="Tw Cen MT" panose="020B0602020104020603" pitchFamily="34" charset="0"/>
            </a:rPr>
            <a:t>Training of extension personnel</a:t>
          </a:r>
          <a:endParaRPr lang="en-US" dirty="0">
            <a:latin typeface="Tw Cen MT" panose="020B0602020104020603" pitchFamily="34" charset="0"/>
          </a:endParaRPr>
        </a:p>
      </dgm:t>
    </dgm:pt>
    <dgm:pt modelId="{FC26BA21-09C3-48AD-AD26-2148C9DF5E13}" type="parTrans" cxnId="{C819744B-AE5C-4993-AE84-66A5B4EAE857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67B0F61C-D744-447B-8530-CE317E3491FC}" type="sibTrans" cxnId="{C819744B-AE5C-4993-AE84-66A5B4EAE857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668FE386-321E-4EE8-BE08-25ED807B3D31}">
      <dgm:prSet phldrT="[Text]"/>
      <dgm:spPr/>
      <dgm:t>
        <a:bodyPr/>
        <a:lstStyle/>
        <a:p>
          <a:r>
            <a:rPr lang="en-US" dirty="0" smtClean="0">
              <a:latin typeface="Tw Cen MT" panose="020B0602020104020603" pitchFamily="34" charset="0"/>
            </a:rPr>
            <a:t>Appropriate extension methodology</a:t>
          </a:r>
          <a:endParaRPr lang="en-US" dirty="0">
            <a:latin typeface="Tw Cen MT" panose="020B0602020104020603" pitchFamily="34" charset="0"/>
          </a:endParaRPr>
        </a:p>
      </dgm:t>
    </dgm:pt>
    <dgm:pt modelId="{0B34BA13-47C1-4E99-A56F-C43704D958C9}" type="parTrans" cxnId="{6684701A-1CF1-4EAE-A39B-6DE150BC0508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9300A669-39DD-4269-9B6F-752ADEB09241}" type="sibTrans" cxnId="{6684701A-1CF1-4EAE-A39B-6DE150BC0508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A6A6AD20-7EB4-406C-9F78-C16129C6348B}">
      <dgm:prSet phldrT="[Text]"/>
      <dgm:spPr/>
      <dgm:t>
        <a:bodyPr/>
        <a:lstStyle/>
        <a:p>
          <a:r>
            <a:rPr lang="en-US" dirty="0" smtClean="0">
              <a:latin typeface="Tw Cen MT" panose="020B0602020104020603" pitchFamily="34" charset="0"/>
            </a:rPr>
            <a:t>Integrated extension support to farmers</a:t>
          </a:r>
          <a:endParaRPr lang="en-US" dirty="0">
            <a:latin typeface="Tw Cen MT" panose="020B0602020104020603" pitchFamily="34" charset="0"/>
          </a:endParaRPr>
        </a:p>
      </dgm:t>
    </dgm:pt>
    <dgm:pt modelId="{8A22FE0A-CA7F-49A2-806D-3E8DD72AB131}" type="parTrans" cxnId="{4446DDDF-BF96-4AAC-A5A7-43D10B281920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606536ED-2DBE-4698-B24E-8A95B1495073}" type="sibTrans" cxnId="{4446DDDF-BF96-4AAC-A5A7-43D10B281920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D38253F6-39C3-4B8B-9DB3-5EF2951B3C10}">
      <dgm:prSet phldrT="[Text]"/>
      <dgm:spPr/>
      <dgm:t>
        <a:bodyPr/>
        <a:lstStyle/>
        <a:p>
          <a:r>
            <a:rPr lang="en-US" dirty="0" smtClean="0">
              <a:latin typeface="Tw Cen MT" panose="020B0602020104020603" pitchFamily="34" charset="0"/>
            </a:rPr>
            <a:t>Integrated environmental support</a:t>
          </a:r>
          <a:endParaRPr lang="en-US" dirty="0">
            <a:latin typeface="Tw Cen MT" panose="020B0602020104020603" pitchFamily="34" charset="0"/>
          </a:endParaRPr>
        </a:p>
      </dgm:t>
    </dgm:pt>
    <dgm:pt modelId="{2547F7EA-E8F2-4E5F-83D1-C6CE7B07C1D2}" type="parTrans" cxnId="{242A298F-BFA2-47D5-8A6D-38EFC9E93514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15702CF8-B988-4404-B4B0-95E3FFAB51DB}" type="sibTrans" cxnId="{242A298F-BFA2-47D5-8A6D-38EFC9E93514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14B76A19-5C3B-4496-9356-D63DAD1014AA}">
      <dgm:prSet phldrT="[Text]"/>
      <dgm:spPr/>
      <dgm:t>
        <a:bodyPr/>
        <a:lstStyle/>
        <a:p>
          <a:r>
            <a:rPr lang="en-US" dirty="0" smtClean="0">
              <a:latin typeface="Tw Cen MT" panose="020B0602020104020603" pitchFamily="34" charset="0"/>
            </a:rPr>
            <a:t>Efficiency improved through training, skill development, institutional strengthening, logistic support. </a:t>
          </a:r>
          <a:endParaRPr lang="en-US" dirty="0">
            <a:latin typeface="Tw Cen MT" panose="020B0602020104020603" pitchFamily="34" charset="0"/>
          </a:endParaRPr>
        </a:p>
      </dgm:t>
    </dgm:pt>
    <dgm:pt modelId="{959C8C5C-24E7-4328-8AC2-77DBF905E5FB}" type="parTrans" cxnId="{37265AD3-8165-4A38-AB0F-C93964430619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6CC77D9E-7FCA-4353-83E6-BE8095DBB192}" type="sibTrans" cxnId="{37265AD3-8165-4A38-AB0F-C93964430619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A4B0B845-D0E1-4E74-94C7-E90E460FC4A0}">
      <dgm:prSet phldrT="[Text]"/>
      <dgm:spPr/>
      <dgm:t>
        <a:bodyPr/>
        <a:lstStyle/>
        <a:p>
          <a:r>
            <a:rPr lang="en-US" dirty="0" err="1" smtClean="0">
              <a:latin typeface="Tw Cen MT" panose="020B0602020104020603" pitchFamily="34" charset="0"/>
            </a:rPr>
            <a:t>Programme</a:t>
          </a:r>
          <a:r>
            <a:rPr lang="en-US" dirty="0" smtClean="0">
              <a:latin typeface="Tw Cen MT" panose="020B0602020104020603" pitchFamily="34" charset="0"/>
            </a:rPr>
            <a:t> must fit in the circumstances of the area and its farm households.</a:t>
          </a:r>
          <a:endParaRPr lang="en-US" dirty="0">
            <a:latin typeface="Tw Cen MT" panose="020B0602020104020603" pitchFamily="34" charset="0"/>
          </a:endParaRPr>
        </a:p>
      </dgm:t>
    </dgm:pt>
    <dgm:pt modelId="{5DDB1D36-2D56-4C1D-83F2-1215A727148B}" type="parTrans" cxnId="{74DE025B-01DE-4A3F-AE14-89A423F6CD09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D265CCB4-6A0C-48EA-9D49-5D2AFE9BA7D4}" type="sibTrans" cxnId="{74DE025B-01DE-4A3F-AE14-89A423F6CD09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4EE8FA9B-0F6A-4E29-A898-05076D62EF85}">
      <dgm:prSet phldrT="[Text]"/>
      <dgm:spPr/>
      <dgm:t>
        <a:bodyPr/>
        <a:lstStyle/>
        <a:p>
          <a:r>
            <a:rPr lang="en-US" dirty="0" err="1" smtClean="0">
              <a:latin typeface="Tw Cen MT" panose="020B0602020104020603" pitchFamily="34" charset="0"/>
            </a:rPr>
            <a:t>Programme</a:t>
          </a:r>
          <a:r>
            <a:rPr lang="en-US" dirty="0" smtClean="0">
              <a:latin typeface="Tw Cen MT" panose="020B0602020104020603" pitchFamily="34" charset="0"/>
            </a:rPr>
            <a:t> will be demand-led, based on local situations and resources. </a:t>
          </a:r>
          <a:endParaRPr lang="en-US" dirty="0">
            <a:latin typeface="Tw Cen MT" panose="020B0602020104020603" pitchFamily="34" charset="0"/>
          </a:endParaRPr>
        </a:p>
      </dgm:t>
    </dgm:pt>
    <dgm:pt modelId="{90C06BE9-4BFA-4B66-88B9-C6575FBC322F}" type="parTrans" cxnId="{904C36D0-7A6C-4EF5-B8C4-14845FC076E2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125C17BC-3ECE-47BD-94ED-A2A709B4B729}" type="sibTrans" cxnId="{904C36D0-7A6C-4EF5-B8C4-14845FC076E2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9C5A85FE-466F-4E74-A901-FE3582960E66}">
      <dgm:prSet phldrT="[Text]"/>
      <dgm:spPr/>
      <dgm:t>
        <a:bodyPr/>
        <a:lstStyle/>
        <a:p>
          <a:r>
            <a:rPr lang="en-US" dirty="0" smtClean="0">
              <a:latin typeface="Tw Cen MT" panose="020B0602020104020603" pitchFamily="34" charset="0"/>
            </a:rPr>
            <a:t>Free flow of information between extension and research will be institutionalized through NTCC, ATC. Workshop. </a:t>
          </a:r>
          <a:endParaRPr lang="en-US" dirty="0">
            <a:latin typeface="Tw Cen MT" panose="020B0602020104020603" pitchFamily="34" charset="0"/>
          </a:endParaRPr>
        </a:p>
      </dgm:t>
    </dgm:pt>
    <dgm:pt modelId="{26C3B73A-43DF-40B7-98F6-A171656A14BC}" type="parTrans" cxnId="{D2AE8935-3E18-4148-8706-D3204A716D5B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22BD1FDC-A1E1-4309-80FB-FC08B8DC0DFF}" type="sibTrans" cxnId="{D2AE8935-3E18-4148-8706-D3204A716D5B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1C08664A-F9BB-4D41-9B27-F463D81505B3}">
      <dgm:prSet phldrT="[Text]"/>
      <dgm:spPr/>
      <dgm:t>
        <a:bodyPr/>
        <a:lstStyle/>
        <a:p>
          <a:r>
            <a:rPr lang="en-US" dirty="0" smtClean="0">
              <a:latin typeface="Tw Cen MT" panose="020B0602020104020603" pitchFamily="34" charset="0"/>
            </a:rPr>
            <a:t>Staffs’ training needs should be based on the service requirements of farmers. </a:t>
          </a:r>
          <a:endParaRPr lang="en-US" dirty="0">
            <a:latin typeface="Tw Cen MT" panose="020B0602020104020603" pitchFamily="34" charset="0"/>
          </a:endParaRPr>
        </a:p>
      </dgm:t>
    </dgm:pt>
    <dgm:pt modelId="{3FC18A08-EAB7-4DE9-9382-0FFCE342B42E}" type="parTrans" cxnId="{9E67D39D-E27A-4912-9FCD-A5676A5776E8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F7BB11A0-C17B-4563-AA2B-098EC85CA47A}" type="sibTrans" cxnId="{9E67D39D-E27A-4912-9FCD-A5676A5776E8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578F6229-7E23-4972-832B-84A26465326B}">
      <dgm:prSet phldrT="[Text]"/>
      <dgm:spPr/>
      <dgm:t>
        <a:bodyPr/>
        <a:lstStyle/>
        <a:p>
          <a:r>
            <a:rPr lang="en-US" dirty="0" smtClean="0">
              <a:latin typeface="Tw Cen MT" panose="020B0602020104020603" pitchFamily="34" charset="0"/>
            </a:rPr>
            <a:t>No single method is suitable for all purposes. </a:t>
          </a:r>
          <a:endParaRPr lang="en-US" dirty="0">
            <a:latin typeface="Tw Cen MT" panose="020B0602020104020603" pitchFamily="34" charset="0"/>
          </a:endParaRPr>
        </a:p>
      </dgm:t>
    </dgm:pt>
    <dgm:pt modelId="{537EE3EA-B5BA-42B9-9828-8FF6BA090FB5}" type="parTrans" cxnId="{04E0F65C-3B9F-458E-9ED9-E05955AC408D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B283A03B-9E0C-4498-AB62-6B0058B06967}" type="sibTrans" cxnId="{04E0F65C-3B9F-458E-9ED9-E05955AC408D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D51018D5-815A-456C-BDAE-E45F45224015}">
      <dgm:prSet phldrT="[Text]"/>
      <dgm:spPr/>
      <dgm:t>
        <a:bodyPr/>
        <a:lstStyle/>
        <a:p>
          <a:r>
            <a:rPr lang="en-US" dirty="0" smtClean="0">
              <a:latin typeface="Tw Cen MT" panose="020B0602020104020603" pitchFamily="34" charset="0"/>
            </a:rPr>
            <a:t>All depts., DAE, DLS, DFS, </a:t>
          </a:r>
          <a:r>
            <a:rPr lang="en-US" dirty="0" err="1" smtClean="0">
              <a:latin typeface="Tw Cen MT" panose="020B0602020104020603" pitchFamily="34" charset="0"/>
            </a:rPr>
            <a:t>DoF</a:t>
          </a:r>
          <a:r>
            <a:rPr lang="en-US" dirty="0" smtClean="0">
              <a:latin typeface="Tw Cen MT" panose="020B0602020104020603" pitchFamily="34" charset="0"/>
            </a:rPr>
            <a:t> should provide integrated service to farmers. </a:t>
          </a:r>
          <a:endParaRPr lang="en-US" dirty="0">
            <a:latin typeface="Tw Cen MT" panose="020B0602020104020603" pitchFamily="34" charset="0"/>
          </a:endParaRPr>
        </a:p>
      </dgm:t>
    </dgm:pt>
    <dgm:pt modelId="{6AE8E524-FC8D-4E2C-9691-F693877A241D}" type="parTrans" cxnId="{B74AE7A7-CB76-40AC-9B27-51408FF33663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B66BE2D5-A777-49BC-BF5A-2264933825A9}" type="sibTrans" cxnId="{B74AE7A7-CB76-40AC-9B27-51408FF33663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5E2389AA-9A13-47C5-B59A-D36FE4FF64BC}">
      <dgm:prSet phldrT="[Text]"/>
      <dgm:spPr/>
      <dgm:t>
        <a:bodyPr/>
        <a:lstStyle/>
        <a:p>
          <a:r>
            <a:rPr lang="en-US" dirty="0" smtClean="0">
              <a:latin typeface="Tw Cen MT" panose="020B0602020104020603" pitchFamily="34" charset="0"/>
            </a:rPr>
            <a:t>Co-ordinated extension activities</a:t>
          </a:r>
          <a:endParaRPr lang="en-US" dirty="0">
            <a:latin typeface="Tw Cen MT" panose="020B0602020104020603" pitchFamily="34" charset="0"/>
          </a:endParaRPr>
        </a:p>
      </dgm:t>
    </dgm:pt>
    <dgm:pt modelId="{C5D19EA9-FDA6-4759-AB4C-3016275E36C0}" type="sibTrans" cxnId="{A5B7145F-5883-4E87-AEEA-FA1F37B59DCD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310D054C-A16D-428A-AAE2-15F9376659F2}" type="parTrans" cxnId="{A5B7145F-5883-4E87-AEEA-FA1F37B59DCD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BB311758-C8B0-444A-8E08-3C5C956033B8}">
      <dgm:prSet phldrT="[Text]"/>
      <dgm:spPr/>
      <dgm:t>
        <a:bodyPr/>
        <a:lstStyle/>
        <a:p>
          <a:r>
            <a:rPr lang="en-US" dirty="0" smtClean="0">
              <a:latin typeface="Tw Cen MT" panose="020B0602020104020603" pitchFamily="34" charset="0"/>
            </a:rPr>
            <a:t>Different agencies working in the same areas will be coordinated their activities at all levels. </a:t>
          </a:r>
          <a:endParaRPr lang="en-US" dirty="0">
            <a:latin typeface="Tw Cen MT" panose="020B0602020104020603" pitchFamily="34" charset="0"/>
          </a:endParaRPr>
        </a:p>
      </dgm:t>
    </dgm:pt>
    <dgm:pt modelId="{6D770059-8F88-4A6C-ABA3-8D160A07FCB5}" type="parTrans" cxnId="{63964AAD-AF21-4D3D-8B8B-6DCCDD35751D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F1EC27EE-3289-4BA0-806C-FDD5EC073C9E}" type="sibTrans" cxnId="{63964AAD-AF21-4D3D-8B8B-6DCCDD35751D}">
      <dgm:prSet/>
      <dgm:spPr/>
      <dgm:t>
        <a:bodyPr/>
        <a:lstStyle/>
        <a:p>
          <a:endParaRPr lang="en-US">
            <a:latin typeface="Tw Cen MT" panose="020B0602020104020603" pitchFamily="34" charset="0"/>
          </a:endParaRPr>
        </a:p>
      </dgm:t>
    </dgm:pt>
    <dgm:pt modelId="{F9549677-643C-423E-B73C-1F24C4D9D856}" type="pres">
      <dgm:prSet presAssocID="{F95859BB-CCC0-454C-9DA5-20E0A59AF5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A31C01-F72B-4365-B913-33A4F857FE6B}" type="pres">
      <dgm:prSet presAssocID="{CB2BB2F4-083C-474F-B8A9-167E8211C51A}" presName="parentText" presStyleLbl="node1" presStyleIdx="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EA4ACB-147C-4792-8371-048E84C072C9}" type="pres">
      <dgm:prSet presAssocID="{CB2BB2F4-083C-474F-B8A9-167E8211C51A}" presName="childText" presStyleLbl="revTx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FA057D-AF9A-4187-85D9-291E2222C266}" type="pres">
      <dgm:prSet presAssocID="{EFD2929C-C221-4470-BE14-38B7FF4E666A}" presName="parentText" presStyleLbl="node1" presStyleIdx="1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325EE2-EBD9-4478-8F55-26BD48EA5A40}" type="pres">
      <dgm:prSet presAssocID="{EFD2929C-C221-4470-BE14-38B7FF4E666A}" presName="childText" presStyleLbl="revTx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870D9A-701E-488C-B7BD-E646C3CF836D}" type="pres">
      <dgm:prSet presAssocID="{F1A05E31-6A19-4F40-A012-6FBE1C2DE05D}" presName="parentText" presStyleLbl="node1" presStyleIdx="2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426E86-649D-424D-A3D8-74F912340F50}" type="pres">
      <dgm:prSet presAssocID="{F1A05E31-6A19-4F40-A012-6FBE1C2DE05D}" presName="childText" presStyleLbl="revTx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1CD40A-BA76-4753-B458-B7EE3ABA1FBC}" type="pres">
      <dgm:prSet presAssocID="{9BE2530D-DB05-4101-9D72-8FFD33861475}" presName="parentText" presStyleLbl="node1" presStyleIdx="3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3176DA-D468-4A28-A88F-DB599CAF09BE}" type="pres">
      <dgm:prSet presAssocID="{9BE2530D-DB05-4101-9D72-8FFD33861475}" presName="childText" presStyleLbl="revTx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94EFB8-0AC3-42BE-AC48-E19DF2C23D8E}" type="pres">
      <dgm:prSet presAssocID="{642B9DA0-A706-4E80-B4A2-944CCD15A98A}" presName="parentText" presStyleLbl="node1" presStyleIdx="4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FAA81B-F239-4F8C-814E-8681D51A60FB}" type="pres">
      <dgm:prSet presAssocID="{C30AE005-ADA0-4B84-A233-D6AC4DE73C70}" presName="spacer" presStyleCnt="0"/>
      <dgm:spPr/>
    </dgm:pt>
    <dgm:pt modelId="{E7A67AFB-80DA-465B-A213-DD143C29E724}" type="pres">
      <dgm:prSet presAssocID="{D27A53E4-C65D-44B4-9384-84EA5F9CD579}" presName="parentText" presStyleLbl="node1" presStyleIdx="5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E0826E-9BC8-4BFA-8188-674D6131083A}" type="pres">
      <dgm:prSet presAssocID="{D27A53E4-C65D-44B4-9384-84EA5F9CD579}" presName="childText" presStyleLbl="revTx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E622A0-739A-42F5-8145-E4637636D4A3}" type="pres">
      <dgm:prSet presAssocID="{69F64937-7217-4251-A93D-B9CA4D40D15C}" presName="parentText" presStyleLbl="node1" presStyleIdx="6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6D4BA5-B433-4072-8755-6CDBE650C0C1}" type="pres">
      <dgm:prSet presAssocID="{69F64937-7217-4251-A93D-B9CA4D40D15C}" presName="childText" presStyleLbl="revTx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56AA4-3C89-4C5E-9E33-7F96E951EEBC}" type="pres">
      <dgm:prSet presAssocID="{668FE386-321E-4EE8-BE08-25ED807B3D31}" presName="parentText" presStyleLbl="node1" presStyleIdx="7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A208A8-A166-49B3-9427-E779CBECD2E2}" type="pres">
      <dgm:prSet presAssocID="{668FE386-321E-4EE8-BE08-25ED807B3D31}" presName="childText" presStyleLbl="revTx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B30DF8-A8C5-46C9-B915-CE71B06B3023}" type="pres">
      <dgm:prSet presAssocID="{A6A6AD20-7EB4-406C-9F78-C16129C6348B}" presName="parentText" presStyleLbl="node1" presStyleIdx="8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ACDDA3-C4F3-4349-A17C-135464B8754D}" type="pres">
      <dgm:prSet presAssocID="{A6A6AD20-7EB4-406C-9F78-C16129C6348B}" presName="childText" presStyleLbl="revTx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1E9199-F904-4CAD-8FCD-CE2ECF3DA84C}" type="pres">
      <dgm:prSet presAssocID="{5E2389AA-9A13-47C5-B59A-D36FE4FF64BC}" presName="parentText" presStyleLbl="node1" presStyleIdx="9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FFD88C-8E6E-4B11-83A4-5E9FBB771521}" type="pres">
      <dgm:prSet presAssocID="{5E2389AA-9A13-47C5-B59A-D36FE4FF64BC}" presName="childText" presStyleLbl="revTx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A6CDD1-FFEE-41FB-A7C4-2AE9D6A0708D}" type="pres">
      <dgm:prSet presAssocID="{D38253F6-39C3-4B8B-9DB3-5EF2951B3C10}" presName="parentText" presStyleLbl="node1" presStyleIdx="1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C55834-5217-4D3B-94A3-F8DC178A7417}" type="pres">
      <dgm:prSet presAssocID="{D38253F6-39C3-4B8B-9DB3-5EF2951B3C10}" presName="childText" presStyleLbl="revTx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B7145F-5883-4E87-AEEA-FA1F37B59DCD}" srcId="{F95859BB-CCC0-454C-9DA5-20E0A59AF5EA}" destId="{5E2389AA-9A13-47C5-B59A-D36FE4FF64BC}" srcOrd="9" destOrd="0" parTransId="{310D054C-A16D-428A-AAE2-15F9376659F2}" sibTransId="{C5D19EA9-FDA6-4759-AB4C-3016275E36C0}"/>
    <dgm:cxn modelId="{D4C36BDF-E1D6-4052-A73E-7475597DACD4}" type="presOf" srcId="{1C08664A-F9BB-4D41-9B27-F463D81505B3}" destId="{F36D4BA5-B433-4072-8755-6CDBE650C0C1}" srcOrd="0" destOrd="0" presId="urn:microsoft.com/office/officeart/2005/8/layout/vList2"/>
    <dgm:cxn modelId="{34D871AB-8038-4B1C-8212-49E4E37B477F}" type="presOf" srcId="{642B9DA0-A706-4E80-B4A2-944CCD15A98A}" destId="{DA94EFB8-0AC3-42BE-AC48-E19DF2C23D8E}" srcOrd="0" destOrd="0" presId="urn:microsoft.com/office/officeart/2005/8/layout/vList2"/>
    <dgm:cxn modelId="{238BE90D-032D-427B-BEAF-8DF6947A0AAB}" type="presOf" srcId="{14B76A19-5C3B-4496-9356-D63DAD1014AA}" destId="{28325EE2-EBD9-4478-8F55-26BD48EA5A40}" srcOrd="0" destOrd="0" presId="urn:microsoft.com/office/officeart/2005/8/layout/vList2"/>
    <dgm:cxn modelId="{577D3C9C-8572-4E02-872F-9EB2A0184D49}" srcId="{D38253F6-39C3-4B8B-9DB3-5EF2951B3C10}" destId="{A156BCA1-C068-44BB-A26E-9587966041A3}" srcOrd="0" destOrd="0" parTransId="{50C4F3FC-1F5B-4AB9-A9D6-0366C0BB8033}" sibTransId="{142B1B67-BD99-497D-BAEA-CD8DE145B0F0}"/>
    <dgm:cxn modelId="{5FB2866F-397E-4720-83AB-6E904F2408D7}" srcId="{F95859BB-CCC0-454C-9DA5-20E0A59AF5EA}" destId="{EFD2929C-C221-4470-BE14-38B7FF4E666A}" srcOrd="1" destOrd="0" parTransId="{5E9FB8E5-5328-4612-8BF8-5705996816C8}" sibTransId="{BD894816-C429-4E74-A27C-3C7609A941A6}"/>
    <dgm:cxn modelId="{37265AD3-8165-4A38-AB0F-C93964430619}" srcId="{EFD2929C-C221-4470-BE14-38B7FF4E666A}" destId="{14B76A19-5C3B-4496-9356-D63DAD1014AA}" srcOrd="0" destOrd="0" parTransId="{959C8C5C-24E7-4328-8AC2-77DBF905E5FB}" sibTransId="{6CC77D9E-7FCA-4353-83E6-BE8095DBB192}"/>
    <dgm:cxn modelId="{242A298F-BFA2-47D5-8A6D-38EFC9E93514}" srcId="{F95859BB-CCC0-454C-9DA5-20E0A59AF5EA}" destId="{D38253F6-39C3-4B8B-9DB3-5EF2951B3C10}" srcOrd="10" destOrd="0" parTransId="{2547F7EA-E8F2-4E5F-83D1-C6CE7B07C1D2}" sibTransId="{15702CF8-B988-4404-B4B0-95E3FFAB51DB}"/>
    <dgm:cxn modelId="{04E0F65C-3B9F-458E-9ED9-E05955AC408D}" srcId="{668FE386-321E-4EE8-BE08-25ED807B3D31}" destId="{578F6229-7E23-4972-832B-84A26465326B}" srcOrd="0" destOrd="0" parTransId="{537EE3EA-B5BA-42B9-9828-8FF6BA090FB5}" sibTransId="{B283A03B-9E0C-4498-AB62-6B0058B06967}"/>
    <dgm:cxn modelId="{85F5B7AF-9A31-46FF-8018-B524B6A8A4E9}" type="presOf" srcId="{9BE2530D-DB05-4101-9D72-8FFD33861475}" destId="{381CD40A-BA76-4753-B458-B7EE3ABA1FBC}" srcOrd="0" destOrd="0" presId="urn:microsoft.com/office/officeart/2005/8/layout/vList2"/>
    <dgm:cxn modelId="{A9AB6CE5-507C-4974-8663-5F8CD91954AA}" type="presOf" srcId="{EFD2929C-C221-4470-BE14-38B7FF4E666A}" destId="{35FA057D-AF9A-4187-85D9-291E2222C266}" srcOrd="0" destOrd="0" presId="urn:microsoft.com/office/officeart/2005/8/layout/vList2"/>
    <dgm:cxn modelId="{234A77DD-0C0B-42AF-9104-804B28166D9B}" type="presOf" srcId="{34660E5A-DEA1-4C23-A245-57E6B5493071}" destId="{37EA4ACB-147C-4792-8371-048E84C072C9}" srcOrd="0" destOrd="0" presId="urn:microsoft.com/office/officeart/2005/8/layout/vList2"/>
    <dgm:cxn modelId="{6684701A-1CF1-4EAE-A39B-6DE150BC0508}" srcId="{F95859BB-CCC0-454C-9DA5-20E0A59AF5EA}" destId="{668FE386-321E-4EE8-BE08-25ED807B3D31}" srcOrd="7" destOrd="0" parTransId="{0B34BA13-47C1-4E99-A56F-C43704D958C9}" sibTransId="{9300A669-39DD-4269-9B6F-752ADEB09241}"/>
    <dgm:cxn modelId="{904C36D0-7A6C-4EF5-B8C4-14845FC076E2}" srcId="{9BE2530D-DB05-4101-9D72-8FFD33861475}" destId="{4EE8FA9B-0F6A-4E29-A898-05076D62EF85}" srcOrd="0" destOrd="0" parTransId="{90C06BE9-4BFA-4B66-88B9-C6575FBC322F}" sibTransId="{125C17BC-3ECE-47BD-94ED-A2A709B4B729}"/>
    <dgm:cxn modelId="{B74AE7A7-CB76-40AC-9B27-51408FF33663}" srcId="{A6A6AD20-7EB4-406C-9F78-C16129C6348B}" destId="{D51018D5-815A-456C-BDAE-E45F45224015}" srcOrd="0" destOrd="0" parTransId="{6AE8E524-FC8D-4E2C-9691-F693877A241D}" sibTransId="{B66BE2D5-A777-49BC-BF5A-2264933825A9}"/>
    <dgm:cxn modelId="{141AE063-3612-4796-8730-F0F9F05C133F}" type="presOf" srcId="{BB311758-C8B0-444A-8E08-3C5C956033B8}" destId="{57FFD88C-8E6E-4B11-83A4-5E9FBB771521}" srcOrd="0" destOrd="0" presId="urn:microsoft.com/office/officeart/2005/8/layout/vList2"/>
    <dgm:cxn modelId="{9E67D39D-E27A-4912-9FCD-A5676A5776E8}" srcId="{69F64937-7217-4251-A93D-B9CA4D40D15C}" destId="{1C08664A-F9BB-4D41-9B27-F463D81505B3}" srcOrd="0" destOrd="0" parTransId="{3FC18A08-EAB7-4DE9-9382-0FFCE342B42E}" sibTransId="{F7BB11A0-C17B-4563-AA2B-098EC85CA47A}"/>
    <dgm:cxn modelId="{AC2A9BD5-B2EE-47B2-BFB1-7B8348EADBCD}" type="presOf" srcId="{A4B0B845-D0E1-4E74-94C7-E90E460FC4A0}" destId="{B0426E86-649D-424D-A3D8-74F912340F50}" srcOrd="0" destOrd="0" presId="urn:microsoft.com/office/officeart/2005/8/layout/vList2"/>
    <dgm:cxn modelId="{1A6B483C-E0BC-4867-AF66-77436B448B40}" type="presOf" srcId="{578F6229-7E23-4972-832B-84A26465326B}" destId="{0FA208A8-A166-49B3-9427-E779CBECD2E2}" srcOrd="0" destOrd="0" presId="urn:microsoft.com/office/officeart/2005/8/layout/vList2"/>
    <dgm:cxn modelId="{52327743-2A12-4BC7-9525-2F214A9D9F21}" type="presOf" srcId="{A156BCA1-C068-44BB-A26E-9587966041A3}" destId="{AEC55834-5217-4D3B-94A3-F8DC178A7417}" srcOrd="0" destOrd="0" presId="urn:microsoft.com/office/officeart/2005/8/layout/vList2"/>
    <dgm:cxn modelId="{BBD55BBA-F285-441D-AEB7-30E30C823FE5}" srcId="{F95859BB-CCC0-454C-9DA5-20E0A59AF5EA}" destId="{9BE2530D-DB05-4101-9D72-8FFD33861475}" srcOrd="3" destOrd="0" parTransId="{6C08EE0F-7D87-4CC9-9C97-546EC7A9870D}" sibTransId="{64B3E5B3-68AF-41B9-8544-00FF6CAB0828}"/>
    <dgm:cxn modelId="{BD44E648-8EEF-42F8-B54C-6476B744ACEA}" type="presOf" srcId="{5E2389AA-9A13-47C5-B59A-D36FE4FF64BC}" destId="{421E9199-F904-4CAD-8FCD-CE2ECF3DA84C}" srcOrd="0" destOrd="0" presId="urn:microsoft.com/office/officeart/2005/8/layout/vList2"/>
    <dgm:cxn modelId="{C2C346EA-9A49-47ED-9D49-ACC88CBBE1C8}" srcId="{F95859BB-CCC0-454C-9DA5-20E0A59AF5EA}" destId="{F1A05E31-6A19-4F40-A012-6FBE1C2DE05D}" srcOrd="2" destOrd="0" parTransId="{EFEA42D7-9419-4515-84C5-A36633C2981E}" sibTransId="{AFCCCEC1-B4DB-4CA8-A78D-777C8C252FCD}"/>
    <dgm:cxn modelId="{E1722F0A-663A-4CE2-A1F2-9950411F412F}" type="presOf" srcId="{668FE386-321E-4EE8-BE08-25ED807B3D31}" destId="{46E56AA4-3C89-4C5E-9E33-7F96E951EEBC}" srcOrd="0" destOrd="0" presId="urn:microsoft.com/office/officeart/2005/8/layout/vList2"/>
    <dgm:cxn modelId="{D2AE8935-3E18-4148-8706-D3204A716D5B}" srcId="{D27A53E4-C65D-44B4-9384-84EA5F9CD579}" destId="{9C5A85FE-466F-4E74-A901-FE3582960E66}" srcOrd="0" destOrd="0" parTransId="{26C3B73A-43DF-40B7-98F6-A171656A14BC}" sibTransId="{22BD1FDC-A1E1-4309-80FB-FC08B8DC0DFF}"/>
    <dgm:cxn modelId="{7D19389B-190A-4FAF-945E-9A2A1CCC14B6}" srcId="{F95859BB-CCC0-454C-9DA5-20E0A59AF5EA}" destId="{D27A53E4-C65D-44B4-9384-84EA5F9CD579}" srcOrd="5" destOrd="0" parTransId="{BB846980-6FC7-4BEF-9FA2-7FFC83F0AC39}" sibTransId="{D3622D8D-11B2-432A-95BF-CE77DE97AF39}"/>
    <dgm:cxn modelId="{74DE025B-01DE-4A3F-AE14-89A423F6CD09}" srcId="{F1A05E31-6A19-4F40-A012-6FBE1C2DE05D}" destId="{A4B0B845-D0E1-4E74-94C7-E90E460FC4A0}" srcOrd="0" destOrd="0" parTransId="{5DDB1D36-2D56-4C1D-83F2-1215A727148B}" sibTransId="{D265CCB4-6A0C-48EA-9D49-5D2AFE9BA7D4}"/>
    <dgm:cxn modelId="{2CFC23BE-12CC-450E-B65D-0E62157F7DD9}" type="presOf" srcId="{D27A53E4-C65D-44B4-9384-84EA5F9CD579}" destId="{E7A67AFB-80DA-465B-A213-DD143C29E724}" srcOrd="0" destOrd="0" presId="urn:microsoft.com/office/officeart/2005/8/layout/vList2"/>
    <dgm:cxn modelId="{D837221B-A08D-4B0D-BC91-46D320440C39}" srcId="{F95859BB-CCC0-454C-9DA5-20E0A59AF5EA}" destId="{CB2BB2F4-083C-474F-B8A9-167E8211C51A}" srcOrd="0" destOrd="0" parTransId="{0E2FA1E5-BA6C-4962-8CE9-E2921F7F9511}" sibTransId="{568AE6A5-F2B4-416C-AA6C-6D0657E389F2}"/>
    <dgm:cxn modelId="{776F3361-D3FF-4F9D-83DD-6B34C8EAD9A1}" type="presOf" srcId="{F1A05E31-6A19-4F40-A012-6FBE1C2DE05D}" destId="{7C870D9A-701E-488C-B7BD-E646C3CF836D}" srcOrd="0" destOrd="0" presId="urn:microsoft.com/office/officeart/2005/8/layout/vList2"/>
    <dgm:cxn modelId="{7314FCEE-7541-40C1-8CC9-88A92F15A1DB}" type="presOf" srcId="{69F64937-7217-4251-A93D-B9CA4D40D15C}" destId="{6EE622A0-739A-42F5-8145-E4637636D4A3}" srcOrd="0" destOrd="0" presId="urn:microsoft.com/office/officeart/2005/8/layout/vList2"/>
    <dgm:cxn modelId="{C819744B-AE5C-4993-AE84-66A5B4EAE857}" srcId="{F95859BB-CCC0-454C-9DA5-20E0A59AF5EA}" destId="{69F64937-7217-4251-A93D-B9CA4D40D15C}" srcOrd="6" destOrd="0" parTransId="{FC26BA21-09C3-48AD-AD26-2148C9DF5E13}" sibTransId="{67B0F61C-D744-447B-8530-CE317E3491FC}"/>
    <dgm:cxn modelId="{A1CF4C51-1E9D-48D3-B63D-F19AF28B16B1}" type="presOf" srcId="{D38253F6-39C3-4B8B-9DB3-5EF2951B3C10}" destId="{E9A6CDD1-FFEE-41FB-A7C4-2AE9D6A0708D}" srcOrd="0" destOrd="0" presId="urn:microsoft.com/office/officeart/2005/8/layout/vList2"/>
    <dgm:cxn modelId="{82D02EFC-0752-48A8-98A7-39C04014FACF}" type="presOf" srcId="{F95859BB-CCC0-454C-9DA5-20E0A59AF5EA}" destId="{F9549677-643C-423E-B73C-1F24C4D9D856}" srcOrd="0" destOrd="0" presId="urn:microsoft.com/office/officeart/2005/8/layout/vList2"/>
    <dgm:cxn modelId="{D7C4DC63-054C-43DC-ACF9-B01A61687D2E}" srcId="{F95859BB-CCC0-454C-9DA5-20E0A59AF5EA}" destId="{642B9DA0-A706-4E80-B4A2-944CCD15A98A}" srcOrd="4" destOrd="0" parTransId="{60A9CB0E-6DAF-48F0-B068-649388C1C265}" sibTransId="{C30AE005-ADA0-4B84-A233-D6AC4DE73C70}"/>
    <dgm:cxn modelId="{139BE6C4-756D-40C8-A046-ACBDDF00DDC7}" type="presOf" srcId="{4EE8FA9B-0F6A-4E29-A898-05076D62EF85}" destId="{8C3176DA-D468-4A28-A88F-DB599CAF09BE}" srcOrd="0" destOrd="0" presId="urn:microsoft.com/office/officeart/2005/8/layout/vList2"/>
    <dgm:cxn modelId="{A73F2129-7F98-4639-90CB-72D84DC25237}" type="presOf" srcId="{CB2BB2F4-083C-474F-B8A9-167E8211C51A}" destId="{F3A31C01-F72B-4365-B913-33A4F857FE6B}" srcOrd="0" destOrd="0" presId="urn:microsoft.com/office/officeart/2005/8/layout/vList2"/>
    <dgm:cxn modelId="{FEBACA61-FC8E-4FEA-87A2-484E74D5417F}" type="presOf" srcId="{D51018D5-815A-456C-BDAE-E45F45224015}" destId="{8EACDDA3-C4F3-4349-A17C-135464B8754D}" srcOrd="0" destOrd="0" presId="urn:microsoft.com/office/officeart/2005/8/layout/vList2"/>
    <dgm:cxn modelId="{D3B1D290-7F85-4DEB-9B4C-F553E3DECDBE}" type="presOf" srcId="{A6A6AD20-7EB4-406C-9F78-C16129C6348B}" destId="{70B30DF8-A8C5-46C9-B915-CE71B06B3023}" srcOrd="0" destOrd="0" presId="urn:microsoft.com/office/officeart/2005/8/layout/vList2"/>
    <dgm:cxn modelId="{4446DDDF-BF96-4AAC-A5A7-43D10B281920}" srcId="{F95859BB-CCC0-454C-9DA5-20E0A59AF5EA}" destId="{A6A6AD20-7EB4-406C-9F78-C16129C6348B}" srcOrd="8" destOrd="0" parTransId="{8A22FE0A-CA7F-49A2-806D-3E8DD72AB131}" sibTransId="{606536ED-2DBE-4698-B24E-8A95B1495073}"/>
    <dgm:cxn modelId="{537D3FFD-16C4-42D1-87A2-05B9CBEA6336}" type="presOf" srcId="{9C5A85FE-466F-4E74-A901-FE3582960E66}" destId="{1EE0826E-9BC8-4BFA-8188-674D6131083A}" srcOrd="0" destOrd="0" presId="urn:microsoft.com/office/officeart/2005/8/layout/vList2"/>
    <dgm:cxn modelId="{63964AAD-AF21-4D3D-8B8B-6DCCDD35751D}" srcId="{5E2389AA-9A13-47C5-B59A-D36FE4FF64BC}" destId="{BB311758-C8B0-444A-8E08-3C5C956033B8}" srcOrd="0" destOrd="0" parTransId="{6D770059-8F88-4A6C-ABA3-8D160A07FCB5}" sibTransId="{F1EC27EE-3289-4BA0-806C-FDD5EC073C9E}"/>
    <dgm:cxn modelId="{521A2272-D053-4599-A9BB-06B5229EC630}" srcId="{CB2BB2F4-083C-474F-B8A9-167E8211C51A}" destId="{34660E5A-DEA1-4C23-A245-57E6B5493071}" srcOrd="0" destOrd="0" parTransId="{25A416D3-B43A-44A1-9CDE-0355CA5E166F}" sibTransId="{1E9B639B-3AB3-4286-B3F2-0EA9C68604E8}"/>
    <dgm:cxn modelId="{3C75BDD1-AF31-41D6-89D6-918605859A00}" type="presParOf" srcId="{F9549677-643C-423E-B73C-1F24C4D9D856}" destId="{F3A31C01-F72B-4365-B913-33A4F857FE6B}" srcOrd="0" destOrd="0" presId="urn:microsoft.com/office/officeart/2005/8/layout/vList2"/>
    <dgm:cxn modelId="{B08B58CD-BF3A-4BC5-8889-647966AD07BF}" type="presParOf" srcId="{F9549677-643C-423E-B73C-1F24C4D9D856}" destId="{37EA4ACB-147C-4792-8371-048E84C072C9}" srcOrd="1" destOrd="0" presId="urn:microsoft.com/office/officeart/2005/8/layout/vList2"/>
    <dgm:cxn modelId="{88765980-7FB6-4623-A1E0-126C5242A493}" type="presParOf" srcId="{F9549677-643C-423E-B73C-1F24C4D9D856}" destId="{35FA057D-AF9A-4187-85D9-291E2222C266}" srcOrd="2" destOrd="0" presId="urn:microsoft.com/office/officeart/2005/8/layout/vList2"/>
    <dgm:cxn modelId="{ABA69816-B54F-49E1-8566-26BB13A99B8C}" type="presParOf" srcId="{F9549677-643C-423E-B73C-1F24C4D9D856}" destId="{28325EE2-EBD9-4478-8F55-26BD48EA5A40}" srcOrd="3" destOrd="0" presId="urn:microsoft.com/office/officeart/2005/8/layout/vList2"/>
    <dgm:cxn modelId="{476CBA84-8807-4EA7-A15A-59F7CA84E811}" type="presParOf" srcId="{F9549677-643C-423E-B73C-1F24C4D9D856}" destId="{7C870D9A-701E-488C-B7BD-E646C3CF836D}" srcOrd="4" destOrd="0" presId="urn:microsoft.com/office/officeart/2005/8/layout/vList2"/>
    <dgm:cxn modelId="{C7F80360-1DC9-4F25-AAD0-4705BEE5AC93}" type="presParOf" srcId="{F9549677-643C-423E-B73C-1F24C4D9D856}" destId="{B0426E86-649D-424D-A3D8-74F912340F50}" srcOrd="5" destOrd="0" presId="urn:microsoft.com/office/officeart/2005/8/layout/vList2"/>
    <dgm:cxn modelId="{57F9B5DC-2198-4F61-86CF-B038D583C291}" type="presParOf" srcId="{F9549677-643C-423E-B73C-1F24C4D9D856}" destId="{381CD40A-BA76-4753-B458-B7EE3ABA1FBC}" srcOrd="6" destOrd="0" presId="urn:microsoft.com/office/officeart/2005/8/layout/vList2"/>
    <dgm:cxn modelId="{5CA39CB3-0137-47D9-8FD2-ED1D05B61C14}" type="presParOf" srcId="{F9549677-643C-423E-B73C-1F24C4D9D856}" destId="{8C3176DA-D468-4A28-A88F-DB599CAF09BE}" srcOrd="7" destOrd="0" presId="urn:microsoft.com/office/officeart/2005/8/layout/vList2"/>
    <dgm:cxn modelId="{D64A6F69-EB7E-4A14-924E-A9753329C46C}" type="presParOf" srcId="{F9549677-643C-423E-B73C-1F24C4D9D856}" destId="{DA94EFB8-0AC3-42BE-AC48-E19DF2C23D8E}" srcOrd="8" destOrd="0" presId="urn:microsoft.com/office/officeart/2005/8/layout/vList2"/>
    <dgm:cxn modelId="{2A26DF55-21FE-4631-BF87-458401F00789}" type="presParOf" srcId="{F9549677-643C-423E-B73C-1F24C4D9D856}" destId="{24FAA81B-F239-4F8C-814E-8681D51A60FB}" srcOrd="9" destOrd="0" presId="urn:microsoft.com/office/officeart/2005/8/layout/vList2"/>
    <dgm:cxn modelId="{E03DBEA1-AA4C-499A-82C9-B6885C84A303}" type="presParOf" srcId="{F9549677-643C-423E-B73C-1F24C4D9D856}" destId="{E7A67AFB-80DA-465B-A213-DD143C29E724}" srcOrd="10" destOrd="0" presId="urn:microsoft.com/office/officeart/2005/8/layout/vList2"/>
    <dgm:cxn modelId="{536CEE2E-DBCD-4272-89E0-C366E5FB8DB9}" type="presParOf" srcId="{F9549677-643C-423E-B73C-1F24C4D9D856}" destId="{1EE0826E-9BC8-4BFA-8188-674D6131083A}" srcOrd="11" destOrd="0" presId="urn:microsoft.com/office/officeart/2005/8/layout/vList2"/>
    <dgm:cxn modelId="{7DC7C113-2EF9-43F3-93BD-5237385832F7}" type="presParOf" srcId="{F9549677-643C-423E-B73C-1F24C4D9D856}" destId="{6EE622A0-739A-42F5-8145-E4637636D4A3}" srcOrd="12" destOrd="0" presId="urn:microsoft.com/office/officeart/2005/8/layout/vList2"/>
    <dgm:cxn modelId="{B63BA6AA-979F-434C-A177-97978189F6FB}" type="presParOf" srcId="{F9549677-643C-423E-B73C-1F24C4D9D856}" destId="{F36D4BA5-B433-4072-8755-6CDBE650C0C1}" srcOrd="13" destOrd="0" presId="urn:microsoft.com/office/officeart/2005/8/layout/vList2"/>
    <dgm:cxn modelId="{31AB0875-75FE-49E4-9A82-6522FA888C06}" type="presParOf" srcId="{F9549677-643C-423E-B73C-1F24C4D9D856}" destId="{46E56AA4-3C89-4C5E-9E33-7F96E951EEBC}" srcOrd="14" destOrd="0" presId="urn:microsoft.com/office/officeart/2005/8/layout/vList2"/>
    <dgm:cxn modelId="{B27A7B84-E586-47BA-A81F-382650C373E5}" type="presParOf" srcId="{F9549677-643C-423E-B73C-1F24C4D9D856}" destId="{0FA208A8-A166-49B3-9427-E779CBECD2E2}" srcOrd="15" destOrd="0" presId="urn:microsoft.com/office/officeart/2005/8/layout/vList2"/>
    <dgm:cxn modelId="{1EA9E182-4A01-48E5-BDAA-193D70052062}" type="presParOf" srcId="{F9549677-643C-423E-B73C-1F24C4D9D856}" destId="{70B30DF8-A8C5-46C9-B915-CE71B06B3023}" srcOrd="16" destOrd="0" presId="urn:microsoft.com/office/officeart/2005/8/layout/vList2"/>
    <dgm:cxn modelId="{D89133C8-BC48-4C49-B973-6CFFF3786297}" type="presParOf" srcId="{F9549677-643C-423E-B73C-1F24C4D9D856}" destId="{8EACDDA3-C4F3-4349-A17C-135464B8754D}" srcOrd="17" destOrd="0" presId="urn:microsoft.com/office/officeart/2005/8/layout/vList2"/>
    <dgm:cxn modelId="{0FBD796C-9C77-4F46-97E5-8313130A89AE}" type="presParOf" srcId="{F9549677-643C-423E-B73C-1F24C4D9D856}" destId="{421E9199-F904-4CAD-8FCD-CE2ECF3DA84C}" srcOrd="18" destOrd="0" presId="urn:microsoft.com/office/officeart/2005/8/layout/vList2"/>
    <dgm:cxn modelId="{55087045-1F53-4781-88C0-6BAAE127B402}" type="presParOf" srcId="{F9549677-643C-423E-B73C-1F24C4D9D856}" destId="{57FFD88C-8E6E-4B11-83A4-5E9FBB771521}" srcOrd="19" destOrd="0" presId="urn:microsoft.com/office/officeart/2005/8/layout/vList2"/>
    <dgm:cxn modelId="{E82069CB-1E17-4A48-83AA-42C992743371}" type="presParOf" srcId="{F9549677-643C-423E-B73C-1F24C4D9D856}" destId="{E9A6CDD1-FFEE-41FB-A7C4-2AE9D6A0708D}" srcOrd="20" destOrd="0" presId="urn:microsoft.com/office/officeart/2005/8/layout/vList2"/>
    <dgm:cxn modelId="{21525A23-D17D-4B5F-BDEE-CEF94AF49BE9}" type="presParOf" srcId="{F9549677-643C-423E-B73C-1F24C4D9D856}" destId="{AEC55834-5217-4D3B-94A3-F8DC178A7417}" srcOrd="2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5859BB-CCC0-454C-9DA5-20E0A59AF5EA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B2BB2F4-083C-474F-B8A9-167E8211C51A}">
      <dgm:prSet phldrT="[Text]" custT="1"/>
      <dgm:spPr/>
      <dgm:t>
        <a:bodyPr/>
        <a:lstStyle/>
        <a:p>
          <a:r>
            <a:rPr lang="en-US" sz="2400" dirty="0" smtClean="0">
              <a:latin typeface="Tw Cen MT" panose="020B0602020104020603" pitchFamily="34" charset="0"/>
            </a:rPr>
            <a:t>Changed circumstances and increasing trends</a:t>
          </a:r>
          <a:endParaRPr lang="en-US" sz="2400" dirty="0">
            <a:latin typeface="Tw Cen MT" panose="020B0602020104020603" pitchFamily="34" charset="0"/>
          </a:endParaRPr>
        </a:p>
      </dgm:t>
    </dgm:pt>
    <dgm:pt modelId="{0E2FA1E5-BA6C-4962-8CE9-E2921F7F9511}" type="parTrans" cxnId="{D837221B-A08D-4B0D-BC91-46D320440C39}">
      <dgm:prSet/>
      <dgm:spPr/>
      <dgm:t>
        <a:bodyPr/>
        <a:lstStyle/>
        <a:p>
          <a:endParaRPr lang="en-US" sz="2400">
            <a:latin typeface="Tw Cen MT" panose="020B0602020104020603" pitchFamily="34" charset="0"/>
          </a:endParaRPr>
        </a:p>
      </dgm:t>
    </dgm:pt>
    <dgm:pt modelId="{568AE6A5-F2B4-416C-AA6C-6D0657E389F2}" type="sibTrans" cxnId="{D837221B-A08D-4B0D-BC91-46D320440C39}">
      <dgm:prSet/>
      <dgm:spPr/>
      <dgm:t>
        <a:bodyPr/>
        <a:lstStyle/>
        <a:p>
          <a:endParaRPr lang="en-US" sz="2400">
            <a:latin typeface="Tw Cen MT" panose="020B0602020104020603" pitchFamily="34" charset="0"/>
          </a:endParaRPr>
        </a:p>
      </dgm:t>
    </dgm:pt>
    <dgm:pt modelId="{EFD2929C-C221-4470-BE14-38B7FF4E666A}">
      <dgm:prSet phldrT="[Text]" custT="1"/>
      <dgm:spPr/>
      <dgm:t>
        <a:bodyPr/>
        <a:lstStyle/>
        <a:p>
          <a:r>
            <a:rPr lang="en-US" sz="2400" dirty="0" smtClean="0">
              <a:latin typeface="Tw Cen MT" panose="020B0602020104020603" pitchFamily="34" charset="0"/>
            </a:rPr>
            <a:t>Increasing both public and private investments </a:t>
          </a:r>
          <a:endParaRPr lang="en-US" sz="2400" dirty="0">
            <a:latin typeface="Tw Cen MT" panose="020B0602020104020603" pitchFamily="34" charset="0"/>
          </a:endParaRPr>
        </a:p>
      </dgm:t>
    </dgm:pt>
    <dgm:pt modelId="{5E9FB8E5-5328-4612-8BF8-5705996816C8}" type="parTrans" cxnId="{5FB2866F-397E-4720-83AB-6E904F2408D7}">
      <dgm:prSet/>
      <dgm:spPr/>
      <dgm:t>
        <a:bodyPr/>
        <a:lstStyle/>
        <a:p>
          <a:endParaRPr lang="en-US" sz="2400">
            <a:latin typeface="Tw Cen MT" panose="020B0602020104020603" pitchFamily="34" charset="0"/>
          </a:endParaRPr>
        </a:p>
      </dgm:t>
    </dgm:pt>
    <dgm:pt modelId="{BD894816-C429-4E74-A27C-3C7609A941A6}" type="sibTrans" cxnId="{5FB2866F-397E-4720-83AB-6E904F2408D7}">
      <dgm:prSet/>
      <dgm:spPr/>
      <dgm:t>
        <a:bodyPr/>
        <a:lstStyle/>
        <a:p>
          <a:endParaRPr lang="en-US" sz="2400">
            <a:latin typeface="Tw Cen MT" panose="020B0602020104020603" pitchFamily="34" charset="0"/>
          </a:endParaRPr>
        </a:p>
      </dgm:t>
    </dgm:pt>
    <dgm:pt modelId="{F1A05E31-6A19-4F40-A012-6FBE1C2DE05D}">
      <dgm:prSet phldrT="[Text]" custT="1"/>
      <dgm:spPr/>
      <dgm:t>
        <a:bodyPr/>
        <a:lstStyle/>
        <a:p>
          <a:r>
            <a:rPr lang="en-US" sz="2400" dirty="0" smtClean="0">
              <a:latin typeface="Tw Cen MT" panose="020B0602020104020603" pitchFamily="34" charset="0"/>
            </a:rPr>
            <a:t>Veterinary public health and food safety issues</a:t>
          </a:r>
          <a:endParaRPr lang="en-US" sz="2400" dirty="0">
            <a:latin typeface="Tw Cen MT" panose="020B0602020104020603" pitchFamily="34" charset="0"/>
          </a:endParaRPr>
        </a:p>
      </dgm:t>
    </dgm:pt>
    <dgm:pt modelId="{EFEA42D7-9419-4515-84C5-A36633C2981E}" type="parTrans" cxnId="{C2C346EA-9A49-47ED-9D49-ACC88CBBE1C8}">
      <dgm:prSet/>
      <dgm:spPr/>
      <dgm:t>
        <a:bodyPr/>
        <a:lstStyle/>
        <a:p>
          <a:endParaRPr lang="en-US" sz="2400">
            <a:latin typeface="Tw Cen MT" panose="020B0602020104020603" pitchFamily="34" charset="0"/>
          </a:endParaRPr>
        </a:p>
      </dgm:t>
    </dgm:pt>
    <dgm:pt modelId="{AFCCCEC1-B4DB-4CA8-A78D-777C8C252FCD}" type="sibTrans" cxnId="{C2C346EA-9A49-47ED-9D49-ACC88CBBE1C8}">
      <dgm:prSet/>
      <dgm:spPr/>
      <dgm:t>
        <a:bodyPr/>
        <a:lstStyle/>
        <a:p>
          <a:endParaRPr lang="en-US" sz="2400">
            <a:latin typeface="Tw Cen MT" panose="020B0602020104020603" pitchFamily="34" charset="0"/>
          </a:endParaRPr>
        </a:p>
      </dgm:t>
    </dgm:pt>
    <dgm:pt modelId="{9BE2530D-DB05-4101-9D72-8FFD33861475}">
      <dgm:prSet phldrT="[Text]" custT="1"/>
      <dgm:spPr/>
      <dgm:t>
        <a:bodyPr/>
        <a:lstStyle/>
        <a:p>
          <a:r>
            <a:rPr lang="en-US" sz="2400" dirty="0" smtClean="0">
              <a:latin typeface="Tw Cen MT" panose="020B0602020104020603" pitchFamily="34" charset="0"/>
            </a:rPr>
            <a:t>One stop livestock extension services for backward linkages</a:t>
          </a:r>
          <a:endParaRPr lang="en-US" sz="2400" dirty="0">
            <a:latin typeface="Tw Cen MT" panose="020B0602020104020603" pitchFamily="34" charset="0"/>
          </a:endParaRPr>
        </a:p>
      </dgm:t>
    </dgm:pt>
    <dgm:pt modelId="{6C08EE0F-7D87-4CC9-9C97-546EC7A9870D}" type="parTrans" cxnId="{BBD55BBA-F285-441D-AEB7-30E30C823FE5}">
      <dgm:prSet/>
      <dgm:spPr/>
      <dgm:t>
        <a:bodyPr/>
        <a:lstStyle/>
        <a:p>
          <a:endParaRPr lang="en-US" sz="2400">
            <a:latin typeface="Tw Cen MT" panose="020B0602020104020603" pitchFamily="34" charset="0"/>
          </a:endParaRPr>
        </a:p>
      </dgm:t>
    </dgm:pt>
    <dgm:pt modelId="{64B3E5B3-68AF-41B9-8544-00FF6CAB0828}" type="sibTrans" cxnId="{BBD55BBA-F285-441D-AEB7-30E30C823FE5}">
      <dgm:prSet/>
      <dgm:spPr/>
      <dgm:t>
        <a:bodyPr/>
        <a:lstStyle/>
        <a:p>
          <a:endParaRPr lang="en-US" sz="2400">
            <a:latin typeface="Tw Cen MT" panose="020B0602020104020603" pitchFamily="34" charset="0"/>
          </a:endParaRPr>
        </a:p>
      </dgm:t>
    </dgm:pt>
    <dgm:pt modelId="{642B9DA0-A706-4E80-B4A2-944CCD15A98A}">
      <dgm:prSet phldrT="[Text]" custT="1"/>
      <dgm:spPr/>
      <dgm:t>
        <a:bodyPr/>
        <a:lstStyle/>
        <a:p>
          <a:r>
            <a:rPr lang="en-US" sz="2400" dirty="0" smtClean="0">
              <a:latin typeface="Tw Cen MT" panose="020B0602020104020603" pitchFamily="34" charset="0"/>
            </a:rPr>
            <a:t>Visualization of different approaches</a:t>
          </a:r>
          <a:endParaRPr lang="en-US" sz="2400" dirty="0">
            <a:latin typeface="Tw Cen MT" panose="020B0602020104020603" pitchFamily="34" charset="0"/>
          </a:endParaRPr>
        </a:p>
      </dgm:t>
    </dgm:pt>
    <dgm:pt modelId="{60A9CB0E-6DAF-48F0-B068-649388C1C265}" type="parTrans" cxnId="{D7C4DC63-054C-43DC-ACF9-B01A61687D2E}">
      <dgm:prSet/>
      <dgm:spPr/>
      <dgm:t>
        <a:bodyPr/>
        <a:lstStyle/>
        <a:p>
          <a:endParaRPr lang="en-US" sz="2400">
            <a:latin typeface="Tw Cen MT" panose="020B0602020104020603" pitchFamily="34" charset="0"/>
          </a:endParaRPr>
        </a:p>
      </dgm:t>
    </dgm:pt>
    <dgm:pt modelId="{C30AE005-ADA0-4B84-A233-D6AC4DE73C70}" type="sibTrans" cxnId="{D7C4DC63-054C-43DC-ACF9-B01A61687D2E}">
      <dgm:prSet/>
      <dgm:spPr/>
      <dgm:t>
        <a:bodyPr/>
        <a:lstStyle/>
        <a:p>
          <a:endParaRPr lang="en-US" sz="2400">
            <a:latin typeface="Tw Cen MT" panose="020B0602020104020603" pitchFamily="34" charset="0"/>
          </a:endParaRPr>
        </a:p>
      </dgm:t>
    </dgm:pt>
    <dgm:pt modelId="{D27A53E4-C65D-44B4-9384-84EA5F9CD579}">
      <dgm:prSet phldrT="[Text]" custT="1"/>
      <dgm:spPr/>
      <dgm:t>
        <a:bodyPr/>
        <a:lstStyle/>
        <a:p>
          <a:r>
            <a:rPr lang="en-US" sz="2400" dirty="0" smtClean="0">
              <a:latin typeface="Tw Cen MT" panose="020B0602020104020603" pitchFamily="34" charset="0"/>
            </a:rPr>
            <a:t>Technology transfer to farmers’ level</a:t>
          </a:r>
          <a:endParaRPr lang="en-US" sz="2400" dirty="0">
            <a:latin typeface="Tw Cen MT" panose="020B0602020104020603" pitchFamily="34" charset="0"/>
          </a:endParaRPr>
        </a:p>
      </dgm:t>
    </dgm:pt>
    <dgm:pt modelId="{BB846980-6FC7-4BEF-9FA2-7FFC83F0AC39}" type="parTrans" cxnId="{7D19389B-190A-4FAF-945E-9A2A1CCC14B6}">
      <dgm:prSet/>
      <dgm:spPr/>
      <dgm:t>
        <a:bodyPr/>
        <a:lstStyle/>
        <a:p>
          <a:endParaRPr lang="en-US" sz="2400">
            <a:latin typeface="Tw Cen MT" panose="020B0602020104020603" pitchFamily="34" charset="0"/>
          </a:endParaRPr>
        </a:p>
      </dgm:t>
    </dgm:pt>
    <dgm:pt modelId="{D3622D8D-11B2-432A-95BF-CE77DE97AF39}" type="sibTrans" cxnId="{7D19389B-190A-4FAF-945E-9A2A1CCC14B6}">
      <dgm:prSet/>
      <dgm:spPr/>
      <dgm:t>
        <a:bodyPr/>
        <a:lstStyle/>
        <a:p>
          <a:endParaRPr lang="en-US" sz="2400">
            <a:latin typeface="Tw Cen MT" panose="020B0602020104020603" pitchFamily="34" charset="0"/>
          </a:endParaRPr>
        </a:p>
      </dgm:t>
    </dgm:pt>
    <dgm:pt modelId="{69F64937-7217-4251-A93D-B9CA4D40D15C}">
      <dgm:prSet phldrT="[Text]" custT="1"/>
      <dgm:spPr/>
      <dgm:t>
        <a:bodyPr/>
        <a:lstStyle/>
        <a:p>
          <a:r>
            <a:rPr lang="en-US" sz="2400" dirty="0" smtClean="0">
              <a:latin typeface="Tw Cen MT" panose="020B0602020104020603" pitchFamily="34" charset="0"/>
            </a:rPr>
            <a:t>Strong linkage among research, extension, education and farmers</a:t>
          </a:r>
          <a:endParaRPr lang="en-US" sz="2400" dirty="0">
            <a:latin typeface="Tw Cen MT" panose="020B0602020104020603" pitchFamily="34" charset="0"/>
          </a:endParaRPr>
        </a:p>
      </dgm:t>
    </dgm:pt>
    <dgm:pt modelId="{FC26BA21-09C3-48AD-AD26-2148C9DF5E13}" type="parTrans" cxnId="{C819744B-AE5C-4993-AE84-66A5B4EAE857}">
      <dgm:prSet/>
      <dgm:spPr/>
      <dgm:t>
        <a:bodyPr/>
        <a:lstStyle/>
        <a:p>
          <a:endParaRPr lang="en-US" sz="2400">
            <a:latin typeface="Tw Cen MT" panose="020B0602020104020603" pitchFamily="34" charset="0"/>
          </a:endParaRPr>
        </a:p>
      </dgm:t>
    </dgm:pt>
    <dgm:pt modelId="{67B0F61C-D744-447B-8530-CE317E3491FC}" type="sibTrans" cxnId="{C819744B-AE5C-4993-AE84-66A5B4EAE857}">
      <dgm:prSet/>
      <dgm:spPr/>
      <dgm:t>
        <a:bodyPr/>
        <a:lstStyle/>
        <a:p>
          <a:endParaRPr lang="en-US" sz="2400">
            <a:latin typeface="Tw Cen MT" panose="020B0602020104020603" pitchFamily="34" charset="0"/>
          </a:endParaRPr>
        </a:p>
      </dgm:t>
    </dgm:pt>
    <dgm:pt modelId="{668FE386-321E-4EE8-BE08-25ED807B3D31}">
      <dgm:prSet phldrT="[Text]" custT="1"/>
      <dgm:spPr/>
      <dgm:t>
        <a:bodyPr/>
        <a:lstStyle/>
        <a:p>
          <a:r>
            <a:rPr lang="en-US" sz="2400" dirty="0" smtClean="0">
              <a:latin typeface="Tw Cen MT" panose="020B0602020104020603" pitchFamily="34" charset="0"/>
            </a:rPr>
            <a:t>Impediment of farmers affecting access to extension services</a:t>
          </a:r>
          <a:endParaRPr lang="en-US" sz="2400" dirty="0">
            <a:latin typeface="Tw Cen MT" panose="020B0602020104020603" pitchFamily="34" charset="0"/>
          </a:endParaRPr>
        </a:p>
      </dgm:t>
    </dgm:pt>
    <dgm:pt modelId="{0B34BA13-47C1-4E99-A56F-C43704D958C9}" type="parTrans" cxnId="{6684701A-1CF1-4EAE-A39B-6DE150BC0508}">
      <dgm:prSet/>
      <dgm:spPr/>
      <dgm:t>
        <a:bodyPr/>
        <a:lstStyle/>
        <a:p>
          <a:endParaRPr lang="en-US" sz="2400">
            <a:latin typeface="Tw Cen MT" panose="020B0602020104020603" pitchFamily="34" charset="0"/>
          </a:endParaRPr>
        </a:p>
      </dgm:t>
    </dgm:pt>
    <dgm:pt modelId="{9300A669-39DD-4269-9B6F-752ADEB09241}" type="sibTrans" cxnId="{6684701A-1CF1-4EAE-A39B-6DE150BC0508}">
      <dgm:prSet/>
      <dgm:spPr/>
      <dgm:t>
        <a:bodyPr/>
        <a:lstStyle/>
        <a:p>
          <a:endParaRPr lang="en-US" sz="2400">
            <a:latin typeface="Tw Cen MT" panose="020B0602020104020603" pitchFamily="34" charset="0"/>
          </a:endParaRPr>
        </a:p>
      </dgm:t>
    </dgm:pt>
    <dgm:pt modelId="{A6A6AD20-7EB4-406C-9F78-C16129C6348B}">
      <dgm:prSet phldrT="[Text]" custT="1"/>
      <dgm:spPr/>
      <dgm:t>
        <a:bodyPr/>
        <a:lstStyle/>
        <a:p>
          <a:r>
            <a:rPr lang="en-US" sz="2400" dirty="0" smtClean="0">
              <a:latin typeface="Tw Cen MT" panose="020B0602020104020603" pitchFamily="34" charset="0"/>
            </a:rPr>
            <a:t>Implementation of decentralized, bottom-up, demand-driven and pluralistic market led extension service</a:t>
          </a:r>
          <a:endParaRPr lang="en-US" sz="2400" dirty="0">
            <a:latin typeface="Tw Cen MT" panose="020B0602020104020603" pitchFamily="34" charset="0"/>
          </a:endParaRPr>
        </a:p>
      </dgm:t>
    </dgm:pt>
    <dgm:pt modelId="{8A22FE0A-CA7F-49A2-806D-3E8DD72AB131}" type="parTrans" cxnId="{4446DDDF-BF96-4AAC-A5A7-43D10B281920}">
      <dgm:prSet/>
      <dgm:spPr/>
      <dgm:t>
        <a:bodyPr/>
        <a:lstStyle/>
        <a:p>
          <a:endParaRPr lang="en-US" sz="2400">
            <a:latin typeface="Tw Cen MT" panose="020B0602020104020603" pitchFamily="34" charset="0"/>
          </a:endParaRPr>
        </a:p>
      </dgm:t>
    </dgm:pt>
    <dgm:pt modelId="{606536ED-2DBE-4698-B24E-8A95B1495073}" type="sibTrans" cxnId="{4446DDDF-BF96-4AAC-A5A7-43D10B281920}">
      <dgm:prSet/>
      <dgm:spPr/>
      <dgm:t>
        <a:bodyPr/>
        <a:lstStyle/>
        <a:p>
          <a:endParaRPr lang="en-US" sz="2400">
            <a:latin typeface="Tw Cen MT" panose="020B0602020104020603" pitchFamily="34" charset="0"/>
          </a:endParaRPr>
        </a:p>
      </dgm:t>
    </dgm:pt>
    <dgm:pt modelId="{F9549677-643C-423E-B73C-1F24C4D9D856}" type="pres">
      <dgm:prSet presAssocID="{F95859BB-CCC0-454C-9DA5-20E0A59AF5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A31C01-F72B-4365-B913-33A4F857FE6B}" type="pres">
      <dgm:prSet presAssocID="{CB2BB2F4-083C-474F-B8A9-167E8211C51A}" presName="parentText" presStyleLbl="node1" presStyleIdx="0" presStyleCnt="9" custLinFactNeighborX="12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FA2BB-E53D-40DB-8D87-930D646A442D}" type="pres">
      <dgm:prSet presAssocID="{568AE6A5-F2B4-416C-AA6C-6D0657E389F2}" presName="spacer" presStyleCnt="0"/>
      <dgm:spPr/>
    </dgm:pt>
    <dgm:pt modelId="{35FA057D-AF9A-4187-85D9-291E2222C266}" type="pres">
      <dgm:prSet presAssocID="{EFD2929C-C221-4470-BE14-38B7FF4E666A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64DBA5-3B01-4F58-AFF4-FC508E0A3C5B}" type="pres">
      <dgm:prSet presAssocID="{BD894816-C429-4E74-A27C-3C7609A941A6}" presName="spacer" presStyleCnt="0"/>
      <dgm:spPr/>
    </dgm:pt>
    <dgm:pt modelId="{7C870D9A-701E-488C-B7BD-E646C3CF836D}" type="pres">
      <dgm:prSet presAssocID="{F1A05E31-6A19-4F40-A012-6FBE1C2DE05D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C9134-0848-4C01-91BF-297DD0A5ED82}" type="pres">
      <dgm:prSet presAssocID="{AFCCCEC1-B4DB-4CA8-A78D-777C8C252FCD}" presName="spacer" presStyleCnt="0"/>
      <dgm:spPr/>
    </dgm:pt>
    <dgm:pt modelId="{381CD40A-BA76-4753-B458-B7EE3ABA1FBC}" type="pres">
      <dgm:prSet presAssocID="{9BE2530D-DB05-4101-9D72-8FFD33861475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5DEF48-1851-4420-B0CC-6D2006EA2E62}" type="pres">
      <dgm:prSet presAssocID="{64B3E5B3-68AF-41B9-8544-00FF6CAB0828}" presName="spacer" presStyleCnt="0"/>
      <dgm:spPr/>
    </dgm:pt>
    <dgm:pt modelId="{DA94EFB8-0AC3-42BE-AC48-E19DF2C23D8E}" type="pres">
      <dgm:prSet presAssocID="{642B9DA0-A706-4E80-B4A2-944CCD15A98A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FAA81B-F239-4F8C-814E-8681D51A60FB}" type="pres">
      <dgm:prSet presAssocID="{C30AE005-ADA0-4B84-A233-D6AC4DE73C70}" presName="spacer" presStyleCnt="0"/>
      <dgm:spPr/>
    </dgm:pt>
    <dgm:pt modelId="{E7A67AFB-80DA-465B-A213-DD143C29E724}" type="pres">
      <dgm:prSet presAssocID="{D27A53E4-C65D-44B4-9384-84EA5F9CD579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44FF2C-C587-4DBB-BF76-E8B20D9F6B32}" type="pres">
      <dgm:prSet presAssocID="{D3622D8D-11B2-432A-95BF-CE77DE97AF39}" presName="spacer" presStyleCnt="0"/>
      <dgm:spPr/>
    </dgm:pt>
    <dgm:pt modelId="{6EE622A0-739A-42F5-8145-E4637636D4A3}" type="pres">
      <dgm:prSet presAssocID="{69F64937-7217-4251-A93D-B9CA4D40D15C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4FC8A9-D357-4A2B-ADB7-C23A154DE21F}" type="pres">
      <dgm:prSet presAssocID="{67B0F61C-D744-447B-8530-CE317E3491FC}" presName="spacer" presStyleCnt="0"/>
      <dgm:spPr/>
    </dgm:pt>
    <dgm:pt modelId="{46E56AA4-3C89-4C5E-9E33-7F96E951EEBC}" type="pres">
      <dgm:prSet presAssocID="{668FE386-321E-4EE8-BE08-25ED807B3D31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ACB2FD-E54E-4DB1-A3B5-D388C308E8AE}" type="pres">
      <dgm:prSet presAssocID="{9300A669-39DD-4269-9B6F-752ADEB09241}" presName="spacer" presStyleCnt="0"/>
      <dgm:spPr/>
    </dgm:pt>
    <dgm:pt modelId="{70B30DF8-A8C5-46C9-B915-CE71B06B3023}" type="pres">
      <dgm:prSet presAssocID="{A6A6AD20-7EB4-406C-9F78-C16129C6348B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E09FEE-6D38-487C-830C-F50BCD59ADC1}" type="presOf" srcId="{69F64937-7217-4251-A93D-B9CA4D40D15C}" destId="{6EE622A0-739A-42F5-8145-E4637636D4A3}" srcOrd="0" destOrd="0" presId="urn:microsoft.com/office/officeart/2005/8/layout/vList2"/>
    <dgm:cxn modelId="{38BF1744-638D-44A6-ADC3-EB1B0D6F1AE9}" type="presOf" srcId="{CB2BB2F4-083C-474F-B8A9-167E8211C51A}" destId="{F3A31C01-F72B-4365-B913-33A4F857FE6B}" srcOrd="0" destOrd="0" presId="urn:microsoft.com/office/officeart/2005/8/layout/vList2"/>
    <dgm:cxn modelId="{B5DC87B5-B2E3-40C0-B88B-2A422D06C509}" type="presOf" srcId="{9BE2530D-DB05-4101-9D72-8FFD33861475}" destId="{381CD40A-BA76-4753-B458-B7EE3ABA1FBC}" srcOrd="0" destOrd="0" presId="urn:microsoft.com/office/officeart/2005/8/layout/vList2"/>
    <dgm:cxn modelId="{C2C346EA-9A49-47ED-9D49-ACC88CBBE1C8}" srcId="{F95859BB-CCC0-454C-9DA5-20E0A59AF5EA}" destId="{F1A05E31-6A19-4F40-A012-6FBE1C2DE05D}" srcOrd="2" destOrd="0" parTransId="{EFEA42D7-9419-4515-84C5-A36633C2981E}" sibTransId="{AFCCCEC1-B4DB-4CA8-A78D-777C8C252FCD}"/>
    <dgm:cxn modelId="{6684701A-1CF1-4EAE-A39B-6DE150BC0508}" srcId="{F95859BB-CCC0-454C-9DA5-20E0A59AF5EA}" destId="{668FE386-321E-4EE8-BE08-25ED807B3D31}" srcOrd="7" destOrd="0" parTransId="{0B34BA13-47C1-4E99-A56F-C43704D958C9}" sibTransId="{9300A669-39DD-4269-9B6F-752ADEB09241}"/>
    <dgm:cxn modelId="{7D19389B-190A-4FAF-945E-9A2A1CCC14B6}" srcId="{F95859BB-CCC0-454C-9DA5-20E0A59AF5EA}" destId="{D27A53E4-C65D-44B4-9384-84EA5F9CD579}" srcOrd="5" destOrd="0" parTransId="{BB846980-6FC7-4BEF-9FA2-7FFC83F0AC39}" sibTransId="{D3622D8D-11B2-432A-95BF-CE77DE97AF39}"/>
    <dgm:cxn modelId="{4446DDDF-BF96-4AAC-A5A7-43D10B281920}" srcId="{F95859BB-CCC0-454C-9DA5-20E0A59AF5EA}" destId="{A6A6AD20-7EB4-406C-9F78-C16129C6348B}" srcOrd="8" destOrd="0" parTransId="{8A22FE0A-CA7F-49A2-806D-3E8DD72AB131}" sibTransId="{606536ED-2DBE-4698-B24E-8A95B1495073}"/>
    <dgm:cxn modelId="{FC337E6B-B166-4253-B6C2-425EDC3D9B56}" type="presOf" srcId="{F95859BB-CCC0-454C-9DA5-20E0A59AF5EA}" destId="{F9549677-643C-423E-B73C-1F24C4D9D856}" srcOrd="0" destOrd="0" presId="urn:microsoft.com/office/officeart/2005/8/layout/vList2"/>
    <dgm:cxn modelId="{BBD55BBA-F285-441D-AEB7-30E30C823FE5}" srcId="{F95859BB-CCC0-454C-9DA5-20E0A59AF5EA}" destId="{9BE2530D-DB05-4101-9D72-8FFD33861475}" srcOrd="3" destOrd="0" parTransId="{6C08EE0F-7D87-4CC9-9C97-546EC7A9870D}" sibTransId="{64B3E5B3-68AF-41B9-8544-00FF6CAB0828}"/>
    <dgm:cxn modelId="{6B585DF6-A1D7-4442-BC1A-0608A106938F}" type="presOf" srcId="{668FE386-321E-4EE8-BE08-25ED807B3D31}" destId="{46E56AA4-3C89-4C5E-9E33-7F96E951EEBC}" srcOrd="0" destOrd="0" presId="urn:microsoft.com/office/officeart/2005/8/layout/vList2"/>
    <dgm:cxn modelId="{5FB2866F-397E-4720-83AB-6E904F2408D7}" srcId="{F95859BB-CCC0-454C-9DA5-20E0A59AF5EA}" destId="{EFD2929C-C221-4470-BE14-38B7FF4E666A}" srcOrd="1" destOrd="0" parTransId="{5E9FB8E5-5328-4612-8BF8-5705996816C8}" sibTransId="{BD894816-C429-4E74-A27C-3C7609A941A6}"/>
    <dgm:cxn modelId="{0F368C43-CF3B-4E40-9A6C-5D2946C23188}" type="presOf" srcId="{EFD2929C-C221-4470-BE14-38B7FF4E666A}" destId="{35FA057D-AF9A-4187-85D9-291E2222C266}" srcOrd="0" destOrd="0" presId="urn:microsoft.com/office/officeart/2005/8/layout/vList2"/>
    <dgm:cxn modelId="{5406F691-557B-40F4-A1E8-789E6984222B}" type="presOf" srcId="{F1A05E31-6A19-4F40-A012-6FBE1C2DE05D}" destId="{7C870D9A-701E-488C-B7BD-E646C3CF836D}" srcOrd="0" destOrd="0" presId="urn:microsoft.com/office/officeart/2005/8/layout/vList2"/>
    <dgm:cxn modelId="{D837221B-A08D-4B0D-BC91-46D320440C39}" srcId="{F95859BB-CCC0-454C-9DA5-20E0A59AF5EA}" destId="{CB2BB2F4-083C-474F-B8A9-167E8211C51A}" srcOrd="0" destOrd="0" parTransId="{0E2FA1E5-BA6C-4962-8CE9-E2921F7F9511}" sibTransId="{568AE6A5-F2B4-416C-AA6C-6D0657E389F2}"/>
    <dgm:cxn modelId="{D333A820-9FB6-4FB4-99FF-5795FB643A4B}" type="presOf" srcId="{A6A6AD20-7EB4-406C-9F78-C16129C6348B}" destId="{70B30DF8-A8C5-46C9-B915-CE71B06B3023}" srcOrd="0" destOrd="0" presId="urn:microsoft.com/office/officeart/2005/8/layout/vList2"/>
    <dgm:cxn modelId="{D7C4DC63-054C-43DC-ACF9-B01A61687D2E}" srcId="{F95859BB-CCC0-454C-9DA5-20E0A59AF5EA}" destId="{642B9DA0-A706-4E80-B4A2-944CCD15A98A}" srcOrd="4" destOrd="0" parTransId="{60A9CB0E-6DAF-48F0-B068-649388C1C265}" sibTransId="{C30AE005-ADA0-4B84-A233-D6AC4DE73C70}"/>
    <dgm:cxn modelId="{58210105-0BD9-47C5-832C-9F179F1B596C}" type="presOf" srcId="{D27A53E4-C65D-44B4-9384-84EA5F9CD579}" destId="{E7A67AFB-80DA-465B-A213-DD143C29E724}" srcOrd="0" destOrd="0" presId="urn:microsoft.com/office/officeart/2005/8/layout/vList2"/>
    <dgm:cxn modelId="{C819744B-AE5C-4993-AE84-66A5B4EAE857}" srcId="{F95859BB-CCC0-454C-9DA5-20E0A59AF5EA}" destId="{69F64937-7217-4251-A93D-B9CA4D40D15C}" srcOrd="6" destOrd="0" parTransId="{FC26BA21-09C3-48AD-AD26-2148C9DF5E13}" sibTransId="{67B0F61C-D744-447B-8530-CE317E3491FC}"/>
    <dgm:cxn modelId="{7DF22FEC-F812-474D-94BE-5C8E77E8FF60}" type="presOf" srcId="{642B9DA0-A706-4E80-B4A2-944CCD15A98A}" destId="{DA94EFB8-0AC3-42BE-AC48-E19DF2C23D8E}" srcOrd="0" destOrd="0" presId="urn:microsoft.com/office/officeart/2005/8/layout/vList2"/>
    <dgm:cxn modelId="{4602D5C2-E643-4BCD-B16B-0A735C4A187B}" type="presParOf" srcId="{F9549677-643C-423E-B73C-1F24C4D9D856}" destId="{F3A31C01-F72B-4365-B913-33A4F857FE6B}" srcOrd="0" destOrd="0" presId="urn:microsoft.com/office/officeart/2005/8/layout/vList2"/>
    <dgm:cxn modelId="{80920078-116D-4753-BE78-E824B6E6FAB2}" type="presParOf" srcId="{F9549677-643C-423E-B73C-1F24C4D9D856}" destId="{39FFA2BB-E53D-40DB-8D87-930D646A442D}" srcOrd="1" destOrd="0" presId="urn:microsoft.com/office/officeart/2005/8/layout/vList2"/>
    <dgm:cxn modelId="{FDBBAB98-0515-47C7-942B-2BED80041B4A}" type="presParOf" srcId="{F9549677-643C-423E-B73C-1F24C4D9D856}" destId="{35FA057D-AF9A-4187-85D9-291E2222C266}" srcOrd="2" destOrd="0" presId="urn:microsoft.com/office/officeart/2005/8/layout/vList2"/>
    <dgm:cxn modelId="{31299FA5-FC6D-44BB-A189-A1C0ADDF508B}" type="presParOf" srcId="{F9549677-643C-423E-B73C-1F24C4D9D856}" destId="{7E64DBA5-3B01-4F58-AFF4-FC508E0A3C5B}" srcOrd="3" destOrd="0" presId="urn:microsoft.com/office/officeart/2005/8/layout/vList2"/>
    <dgm:cxn modelId="{7E5E0054-7BDC-4DD4-A9E0-E4BD3B862E95}" type="presParOf" srcId="{F9549677-643C-423E-B73C-1F24C4D9D856}" destId="{7C870D9A-701E-488C-B7BD-E646C3CF836D}" srcOrd="4" destOrd="0" presId="urn:microsoft.com/office/officeart/2005/8/layout/vList2"/>
    <dgm:cxn modelId="{1D346FB5-ED12-4B19-B5A1-48856D146ABC}" type="presParOf" srcId="{F9549677-643C-423E-B73C-1F24C4D9D856}" destId="{931C9134-0848-4C01-91BF-297DD0A5ED82}" srcOrd="5" destOrd="0" presId="urn:microsoft.com/office/officeart/2005/8/layout/vList2"/>
    <dgm:cxn modelId="{F6AED811-D55C-42C9-A422-3AD22215B169}" type="presParOf" srcId="{F9549677-643C-423E-B73C-1F24C4D9D856}" destId="{381CD40A-BA76-4753-B458-B7EE3ABA1FBC}" srcOrd="6" destOrd="0" presId="urn:microsoft.com/office/officeart/2005/8/layout/vList2"/>
    <dgm:cxn modelId="{B1A9836C-0A60-4EAC-A025-A6DDBDAAFE8D}" type="presParOf" srcId="{F9549677-643C-423E-B73C-1F24C4D9D856}" destId="{1D5DEF48-1851-4420-B0CC-6D2006EA2E62}" srcOrd="7" destOrd="0" presId="urn:microsoft.com/office/officeart/2005/8/layout/vList2"/>
    <dgm:cxn modelId="{187C83E0-C0A5-4D21-AE16-AD2E676AF0BA}" type="presParOf" srcId="{F9549677-643C-423E-B73C-1F24C4D9D856}" destId="{DA94EFB8-0AC3-42BE-AC48-E19DF2C23D8E}" srcOrd="8" destOrd="0" presId="urn:microsoft.com/office/officeart/2005/8/layout/vList2"/>
    <dgm:cxn modelId="{F0D5B226-0CFF-43A8-8910-878243AF7AE1}" type="presParOf" srcId="{F9549677-643C-423E-B73C-1F24C4D9D856}" destId="{24FAA81B-F239-4F8C-814E-8681D51A60FB}" srcOrd="9" destOrd="0" presId="urn:microsoft.com/office/officeart/2005/8/layout/vList2"/>
    <dgm:cxn modelId="{0F0D4CC6-DC09-47BF-8BDC-E82EA9A85A07}" type="presParOf" srcId="{F9549677-643C-423E-B73C-1F24C4D9D856}" destId="{E7A67AFB-80DA-465B-A213-DD143C29E724}" srcOrd="10" destOrd="0" presId="urn:microsoft.com/office/officeart/2005/8/layout/vList2"/>
    <dgm:cxn modelId="{F5DB62DC-358E-4C54-919C-DDFE8B4E727F}" type="presParOf" srcId="{F9549677-643C-423E-B73C-1F24C4D9D856}" destId="{7944FF2C-C587-4DBB-BF76-E8B20D9F6B32}" srcOrd="11" destOrd="0" presId="urn:microsoft.com/office/officeart/2005/8/layout/vList2"/>
    <dgm:cxn modelId="{9C4F8847-5EEA-4C40-8412-5BA3E84679F1}" type="presParOf" srcId="{F9549677-643C-423E-B73C-1F24C4D9D856}" destId="{6EE622A0-739A-42F5-8145-E4637636D4A3}" srcOrd="12" destOrd="0" presId="urn:microsoft.com/office/officeart/2005/8/layout/vList2"/>
    <dgm:cxn modelId="{9AE0671E-B51D-4B81-BD35-05C5B805A57B}" type="presParOf" srcId="{F9549677-643C-423E-B73C-1F24C4D9D856}" destId="{094FC8A9-D357-4A2B-ADB7-C23A154DE21F}" srcOrd="13" destOrd="0" presId="urn:microsoft.com/office/officeart/2005/8/layout/vList2"/>
    <dgm:cxn modelId="{F8B97ED4-D3D2-455F-AE30-57905241623F}" type="presParOf" srcId="{F9549677-643C-423E-B73C-1F24C4D9D856}" destId="{46E56AA4-3C89-4C5E-9E33-7F96E951EEBC}" srcOrd="14" destOrd="0" presId="urn:microsoft.com/office/officeart/2005/8/layout/vList2"/>
    <dgm:cxn modelId="{0A8B21AD-FE86-4032-BE27-D5102DF4AE58}" type="presParOf" srcId="{F9549677-643C-423E-B73C-1F24C4D9D856}" destId="{EBACB2FD-E54E-4DB1-A3B5-D388C308E8AE}" srcOrd="15" destOrd="0" presId="urn:microsoft.com/office/officeart/2005/8/layout/vList2"/>
    <dgm:cxn modelId="{4D00F5C7-5776-4EFA-8AC8-F06B919CDFAD}" type="presParOf" srcId="{F9549677-643C-423E-B73C-1F24C4D9D856}" destId="{70B30DF8-A8C5-46C9-B915-CE71B06B3023}" srcOrd="16" destOrd="0" presId="urn:microsoft.com/office/officeart/2005/8/layout/vList2"/>
  </dgm:cxnLst>
  <dgm:bg>
    <a:solidFill>
      <a:srgbClr val="0070C0"/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BA9BE8-9395-4AB0-BC83-7E069E0F3A69}">
      <dsp:nvSpPr>
        <dsp:cNvPr id="0" name=""/>
        <dsp:cNvSpPr/>
      </dsp:nvSpPr>
      <dsp:spPr>
        <a:xfrm>
          <a:off x="829829" y="2680998"/>
          <a:ext cx="543661" cy="8146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1830" y="0"/>
              </a:lnTo>
              <a:lnTo>
                <a:pt x="271830" y="814680"/>
              </a:lnTo>
              <a:lnTo>
                <a:pt x="543661" y="81468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C00000"/>
            </a:solidFill>
            <a:latin typeface="Tw Cen MT" panose="020B0602020104020603" pitchFamily="34" charset="0"/>
          </a:endParaRPr>
        </a:p>
      </dsp:txBody>
      <dsp:txXfrm>
        <a:off x="1077174" y="3063852"/>
        <a:ext cx="48971" cy="48971"/>
      </dsp:txXfrm>
    </dsp:sp>
    <dsp:sp modelId="{A65BDA3D-7D84-4E89-8A8E-A658A3EF9BAC}">
      <dsp:nvSpPr>
        <dsp:cNvPr id="0" name=""/>
        <dsp:cNvSpPr/>
      </dsp:nvSpPr>
      <dsp:spPr>
        <a:xfrm>
          <a:off x="7379243" y="2464610"/>
          <a:ext cx="519267" cy="522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633" y="0"/>
              </a:lnTo>
              <a:lnTo>
                <a:pt x="259633" y="522197"/>
              </a:lnTo>
              <a:lnTo>
                <a:pt x="519267" y="52219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C00000"/>
            </a:solidFill>
            <a:latin typeface="Tw Cen MT" panose="020B0602020104020603" pitchFamily="34" charset="0"/>
          </a:endParaRPr>
        </a:p>
      </dsp:txBody>
      <dsp:txXfrm>
        <a:off x="7620466" y="2707298"/>
        <a:ext cx="36821" cy="36821"/>
      </dsp:txXfrm>
    </dsp:sp>
    <dsp:sp modelId="{DF9933E9-CB40-498E-BD02-ED2CE7FA729E}">
      <dsp:nvSpPr>
        <dsp:cNvPr id="0" name=""/>
        <dsp:cNvSpPr/>
      </dsp:nvSpPr>
      <dsp:spPr>
        <a:xfrm>
          <a:off x="4091801" y="1806713"/>
          <a:ext cx="569132" cy="657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4566" y="0"/>
              </a:lnTo>
              <a:lnTo>
                <a:pt x="284566" y="657897"/>
              </a:lnTo>
              <a:lnTo>
                <a:pt x="569132" y="65789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C00000"/>
            </a:solidFill>
            <a:latin typeface="Tw Cen MT" panose="020B0602020104020603" pitchFamily="34" charset="0"/>
          </a:endParaRPr>
        </a:p>
      </dsp:txBody>
      <dsp:txXfrm>
        <a:off x="4354619" y="2113914"/>
        <a:ext cx="43495" cy="43495"/>
      </dsp:txXfrm>
    </dsp:sp>
    <dsp:sp modelId="{0321683B-9FF2-4C17-BCE6-80BB23EE8187}">
      <dsp:nvSpPr>
        <dsp:cNvPr id="0" name=""/>
        <dsp:cNvSpPr/>
      </dsp:nvSpPr>
      <dsp:spPr>
        <a:xfrm>
          <a:off x="7377802" y="414376"/>
          <a:ext cx="520708" cy="498062"/>
        </a:xfrm>
        <a:custGeom>
          <a:avLst/>
          <a:gdLst/>
          <a:ahLst/>
          <a:cxnLst/>
          <a:rect l="0" t="0" r="0" b="0"/>
          <a:pathLst>
            <a:path>
              <a:moveTo>
                <a:pt x="0" y="498062"/>
              </a:moveTo>
              <a:lnTo>
                <a:pt x="260354" y="498062"/>
              </a:lnTo>
              <a:lnTo>
                <a:pt x="260354" y="0"/>
              </a:lnTo>
              <a:lnTo>
                <a:pt x="520708" y="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C00000"/>
            </a:solidFill>
            <a:latin typeface="Tw Cen MT" panose="020B0602020104020603" pitchFamily="34" charset="0"/>
          </a:endParaRPr>
        </a:p>
      </dsp:txBody>
      <dsp:txXfrm>
        <a:off x="7620143" y="645393"/>
        <a:ext cx="36027" cy="36027"/>
      </dsp:txXfrm>
    </dsp:sp>
    <dsp:sp modelId="{2207C19F-9802-4D76-97E6-A0E141604560}">
      <dsp:nvSpPr>
        <dsp:cNvPr id="0" name=""/>
        <dsp:cNvSpPr/>
      </dsp:nvSpPr>
      <dsp:spPr>
        <a:xfrm>
          <a:off x="4091801" y="912439"/>
          <a:ext cx="567691" cy="894274"/>
        </a:xfrm>
        <a:custGeom>
          <a:avLst/>
          <a:gdLst/>
          <a:ahLst/>
          <a:cxnLst/>
          <a:rect l="0" t="0" r="0" b="0"/>
          <a:pathLst>
            <a:path>
              <a:moveTo>
                <a:pt x="0" y="894274"/>
              </a:moveTo>
              <a:lnTo>
                <a:pt x="283845" y="894274"/>
              </a:lnTo>
              <a:lnTo>
                <a:pt x="283845" y="0"/>
              </a:lnTo>
              <a:lnTo>
                <a:pt x="567691" y="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C00000"/>
            </a:solidFill>
            <a:latin typeface="Tw Cen MT" panose="020B0602020104020603" pitchFamily="34" charset="0"/>
          </a:endParaRPr>
        </a:p>
      </dsp:txBody>
      <dsp:txXfrm>
        <a:off x="4349165" y="1333095"/>
        <a:ext cx="52962" cy="52962"/>
      </dsp:txXfrm>
    </dsp:sp>
    <dsp:sp modelId="{556D254A-CDEF-4D74-8A69-009F77D7652A}">
      <dsp:nvSpPr>
        <dsp:cNvPr id="0" name=""/>
        <dsp:cNvSpPr/>
      </dsp:nvSpPr>
      <dsp:spPr>
        <a:xfrm>
          <a:off x="829829" y="1806713"/>
          <a:ext cx="543661" cy="874284"/>
        </a:xfrm>
        <a:custGeom>
          <a:avLst/>
          <a:gdLst/>
          <a:ahLst/>
          <a:cxnLst/>
          <a:rect l="0" t="0" r="0" b="0"/>
          <a:pathLst>
            <a:path>
              <a:moveTo>
                <a:pt x="0" y="874284"/>
              </a:moveTo>
              <a:lnTo>
                <a:pt x="271830" y="874284"/>
              </a:lnTo>
              <a:lnTo>
                <a:pt x="271830" y="0"/>
              </a:lnTo>
              <a:lnTo>
                <a:pt x="543661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C00000"/>
            </a:solidFill>
            <a:latin typeface="Tw Cen MT" panose="020B0602020104020603" pitchFamily="34" charset="0"/>
          </a:endParaRPr>
        </a:p>
      </dsp:txBody>
      <dsp:txXfrm>
        <a:off x="1075921" y="2218117"/>
        <a:ext cx="51476" cy="51476"/>
      </dsp:txXfrm>
    </dsp:sp>
    <dsp:sp modelId="{F83AD8BF-4D07-4836-AA11-DA947B4D4DFB}">
      <dsp:nvSpPr>
        <dsp:cNvPr id="0" name=""/>
        <dsp:cNvSpPr/>
      </dsp:nvSpPr>
      <dsp:spPr>
        <a:xfrm rot="16200000">
          <a:off x="-1765476" y="2266621"/>
          <a:ext cx="4361858" cy="8287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chemeClr val="accent6">
                  <a:lumMod val="50000"/>
                </a:schemeClr>
              </a:solidFill>
              <a:latin typeface="Tw Cen MT" panose="020B0602020104020603" pitchFamily="34" charset="0"/>
            </a:rPr>
            <a:t>Agricultural Extension</a:t>
          </a:r>
          <a:endParaRPr lang="en-US" sz="4000" kern="1200" dirty="0">
            <a:solidFill>
              <a:schemeClr val="accent6">
                <a:lumMod val="50000"/>
              </a:schemeClr>
            </a:solidFill>
            <a:latin typeface="Tw Cen MT" panose="020B0602020104020603" pitchFamily="34" charset="0"/>
          </a:endParaRPr>
        </a:p>
      </dsp:txBody>
      <dsp:txXfrm>
        <a:off x="-1765476" y="2266621"/>
        <a:ext cx="4361858" cy="828753"/>
      </dsp:txXfrm>
    </dsp:sp>
    <dsp:sp modelId="{A9AB5B8B-CFE0-467A-BC79-7DC3B77484E3}">
      <dsp:nvSpPr>
        <dsp:cNvPr id="0" name=""/>
        <dsp:cNvSpPr/>
      </dsp:nvSpPr>
      <dsp:spPr>
        <a:xfrm>
          <a:off x="1373491" y="1392336"/>
          <a:ext cx="2718309" cy="8287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rgbClr val="C00000"/>
              </a:solidFill>
              <a:latin typeface="Tw Cen MT" panose="020B0602020104020603" pitchFamily="34" charset="0"/>
            </a:rPr>
            <a:t>Non-formal education concept</a:t>
          </a:r>
          <a:endParaRPr lang="en-US" sz="2900" kern="1200" dirty="0">
            <a:solidFill>
              <a:srgbClr val="C00000"/>
            </a:solidFill>
            <a:latin typeface="Tw Cen MT" panose="020B0602020104020603" pitchFamily="34" charset="0"/>
          </a:endParaRPr>
        </a:p>
      </dsp:txBody>
      <dsp:txXfrm>
        <a:off x="1373491" y="1392336"/>
        <a:ext cx="2718309" cy="828753"/>
      </dsp:txXfrm>
    </dsp:sp>
    <dsp:sp modelId="{EF23E7C7-40D7-4D60-A11A-A4E5B47C6659}">
      <dsp:nvSpPr>
        <dsp:cNvPr id="0" name=""/>
        <dsp:cNvSpPr/>
      </dsp:nvSpPr>
      <dsp:spPr>
        <a:xfrm>
          <a:off x="4659492" y="498062"/>
          <a:ext cx="2718309" cy="8287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rgbClr val="C00000"/>
              </a:solidFill>
              <a:latin typeface="Tw Cen MT" panose="020B0602020104020603" pitchFamily="34" charset="0"/>
            </a:rPr>
            <a:t>Ex</a:t>
          </a:r>
          <a:endParaRPr lang="en-US" sz="2900" kern="1200" dirty="0">
            <a:solidFill>
              <a:srgbClr val="C00000"/>
            </a:solidFill>
            <a:latin typeface="Tw Cen MT" panose="020B0602020104020603" pitchFamily="34" charset="0"/>
          </a:endParaRPr>
        </a:p>
      </dsp:txBody>
      <dsp:txXfrm>
        <a:off x="4659492" y="498062"/>
        <a:ext cx="2718309" cy="828753"/>
      </dsp:txXfrm>
    </dsp:sp>
    <dsp:sp modelId="{C8FD04A4-FDF7-4D11-8D4F-86F29FDF7AC1}">
      <dsp:nvSpPr>
        <dsp:cNvPr id="0" name=""/>
        <dsp:cNvSpPr/>
      </dsp:nvSpPr>
      <dsp:spPr>
        <a:xfrm>
          <a:off x="7898511" y="0"/>
          <a:ext cx="2718309" cy="8287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rgbClr val="C00000"/>
              </a:solidFill>
              <a:latin typeface="Tw Cen MT" panose="020B0602020104020603" pitchFamily="34" charset="0"/>
            </a:rPr>
            <a:t>Out</a:t>
          </a:r>
          <a:endParaRPr lang="en-US" sz="2900" kern="1200" dirty="0">
            <a:solidFill>
              <a:srgbClr val="C00000"/>
            </a:solidFill>
            <a:latin typeface="Tw Cen MT" panose="020B0602020104020603" pitchFamily="34" charset="0"/>
          </a:endParaRPr>
        </a:p>
      </dsp:txBody>
      <dsp:txXfrm>
        <a:off x="7898511" y="0"/>
        <a:ext cx="2718309" cy="828753"/>
      </dsp:txXfrm>
    </dsp:sp>
    <dsp:sp modelId="{C99F9F9E-85A2-4B61-A30F-67DE31C21526}">
      <dsp:nvSpPr>
        <dsp:cNvPr id="0" name=""/>
        <dsp:cNvSpPr/>
      </dsp:nvSpPr>
      <dsp:spPr>
        <a:xfrm>
          <a:off x="4660933" y="2050234"/>
          <a:ext cx="2718309" cy="8287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solidFill>
                <a:srgbClr val="C00000"/>
              </a:solidFill>
              <a:latin typeface="Tw Cen MT" panose="020B0602020104020603" pitchFamily="34" charset="0"/>
            </a:rPr>
            <a:t>Tensio</a:t>
          </a:r>
          <a:endParaRPr lang="en-US" sz="2900" kern="1200" dirty="0" smtClean="0">
            <a:solidFill>
              <a:srgbClr val="C00000"/>
            </a:solidFill>
            <a:latin typeface="Tw Cen MT" panose="020B0602020104020603" pitchFamily="34" charset="0"/>
          </a:endParaRPr>
        </a:p>
      </dsp:txBody>
      <dsp:txXfrm>
        <a:off x="4660933" y="2050234"/>
        <a:ext cx="2718309" cy="828753"/>
      </dsp:txXfrm>
    </dsp:sp>
    <dsp:sp modelId="{7737A96C-439A-4819-A3D7-88B257C5AC5C}">
      <dsp:nvSpPr>
        <dsp:cNvPr id="0" name=""/>
        <dsp:cNvSpPr/>
      </dsp:nvSpPr>
      <dsp:spPr>
        <a:xfrm>
          <a:off x="7898511" y="2572431"/>
          <a:ext cx="2718309" cy="8287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rgbClr val="C00000"/>
              </a:solidFill>
              <a:latin typeface="Tw Cen MT" panose="020B0602020104020603" pitchFamily="34" charset="0"/>
            </a:rPr>
            <a:t>Stretching</a:t>
          </a:r>
        </a:p>
      </dsp:txBody>
      <dsp:txXfrm>
        <a:off x="7898511" y="2572431"/>
        <a:ext cx="2718309" cy="828753"/>
      </dsp:txXfrm>
    </dsp:sp>
    <dsp:sp modelId="{4F7C3D47-BD52-451C-ABA6-F5E64B8389D7}">
      <dsp:nvSpPr>
        <dsp:cNvPr id="0" name=""/>
        <dsp:cNvSpPr/>
      </dsp:nvSpPr>
      <dsp:spPr>
        <a:xfrm>
          <a:off x="1373491" y="3081302"/>
          <a:ext cx="2718309" cy="8287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rgbClr val="7030A0"/>
              </a:solidFill>
              <a:latin typeface="Tw Cen MT" panose="020B0602020104020603" pitchFamily="34" charset="0"/>
            </a:rPr>
            <a:t>Social Science Concept</a:t>
          </a:r>
          <a:endParaRPr lang="en-US" sz="2900" kern="1200" dirty="0">
            <a:solidFill>
              <a:srgbClr val="7030A0"/>
            </a:solidFill>
            <a:latin typeface="Tw Cen MT" panose="020B0602020104020603" pitchFamily="34" charset="0"/>
          </a:endParaRPr>
        </a:p>
      </dsp:txBody>
      <dsp:txXfrm>
        <a:off x="1373491" y="3081302"/>
        <a:ext cx="2718309" cy="8287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F13406-3EC9-46B4-9C28-5FBCA4238A07}">
      <dsp:nvSpPr>
        <dsp:cNvPr id="0" name=""/>
        <dsp:cNvSpPr/>
      </dsp:nvSpPr>
      <dsp:spPr>
        <a:xfrm>
          <a:off x="4957282" y="2421131"/>
          <a:ext cx="1686030" cy="168603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Tw Cen MT" panose="020B0602020104020603" pitchFamily="34" charset="0"/>
            </a:rPr>
            <a:t>Non-formal education concept</a:t>
          </a:r>
          <a:endParaRPr lang="en-US" sz="2200" kern="1200" dirty="0">
            <a:latin typeface="Tw Cen MT" panose="020B0602020104020603" pitchFamily="34" charset="0"/>
          </a:endParaRPr>
        </a:p>
      </dsp:txBody>
      <dsp:txXfrm>
        <a:off x="5204195" y="2668044"/>
        <a:ext cx="1192204" cy="1192204"/>
      </dsp:txXfrm>
    </dsp:sp>
    <dsp:sp modelId="{B0F9A6EF-F1B6-4E86-A305-F9FD43DC4F8D}">
      <dsp:nvSpPr>
        <dsp:cNvPr id="0" name=""/>
        <dsp:cNvSpPr/>
      </dsp:nvSpPr>
      <dsp:spPr>
        <a:xfrm rot="16200000">
          <a:off x="5522252" y="1625629"/>
          <a:ext cx="556091" cy="5732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5605666" y="1823693"/>
        <a:ext cx="389264" cy="343950"/>
      </dsp:txXfrm>
    </dsp:sp>
    <dsp:sp modelId="{40E10667-7D35-455B-89BD-497F928F9F9D}">
      <dsp:nvSpPr>
        <dsp:cNvPr id="0" name=""/>
        <dsp:cNvSpPr/>
      </dsp:nvSpPr>
      <dsp:spPr>
        <a:xfrm>
          <a:off x="5125885" y="23077"/>
          <a:ext cx="1348824" cy="134882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>
              <a:latin typeface="Tw Cen MT" panose="020B0602020104020603" pitchFamily="34" charset="0"/>
            </a:rPr>
            <a:t>Education for all</a:t>
          </a:r>
          <a:endParaRPr lang="en-US" sz="1300" kern="1200" dirty="0">
            <a:latin typeface="Tw Cen MT" panose="020B0602020104020603" pitchFamily="34" charset="0"/>
          </a:endParaRPr>
        </a:p>
      </dsp:txBody>
      <dsp:txXfrm>
        <a:off x="5323416" y="220608"/>
        <a:ext cx="953762" cy="953762"/>
      </dsp:txXfrm>
    </dsp:sp>
    <dsp:sp modelId="{E4272239-1A35-41E6-AA1C-F3DF417A67F9}">
      <dsp:nvSpPr>
        <dsp:cNvPr id="0" name=""/>
        <dsp:cNvSpPr/>
      </dsp:nvSpPr>
      <dsp:spPr>
        <a:xfrm rot="18600000">
          <a:off x="6391231" y="1941912"/>
          <a:ext cx="556091" cy="5732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6421027" y="2120460"/>
        <a:ext cx="389264" cy="343950"/>
      </dsp:txXfrm>
    </dsp:sp>
    <dsp:sp modelId="{AA3869EC-5143-4C56-AC96-CC65390A15F7}">
      <dsp:nvSpPr>
        <dsp:cNvPr id="0" name=""/>
        <dsp:cNvSpPr/>
      </dsp:nvSpPr>
      <dsp:spPr>
        <a:xfrm>
          <a:off x="6775701" y="623561"/>
          <a:ext cx="1348824" cy="134882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>
              <a:latin typeface="Tw Cen MT" panose="020B0602020104020603" pitchFamily="34" charset="0"/>
            </a:rPr>
            <a:t>Change people’s behavior</a:t>
          </a:r>
          <a:endParaRPr lang="en-US" sz="1300" kern="1200" dirty="0">
            <a:latin typeface="Tw Cen MT" panose="020B0602020104020603" pitchFamily="34" charset="0"/>
          </a:endParaRPr>
        </a:p>
      </dsp:txBody>
      <dsp:txXfrm>
        <a:off x="6973232" y="821092"/>
        <a:ext cx="953762" cy="953762"/>
      </dsp:txXfrm>
    </dsp:sp>
    <dsp:sp modelId="{382D00A6-BC01-4F3B-B437-D8D7DED8BF83}">
      <dsp:nvSpPr>
        <dsp:cNvPr id="0" name=""/>
        <dsp:cNvSpPr/>
      </dsp:nvSpPr>
      <dsp:spPr>
        <a:xfrm rot="21000000">
          <a:off x="6853605" y="2742768"/>
          <a:ext cx="556091" cy="5732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6854872" y="2871903"/>
        <a:ext cx="389264" cy="343950"/>
      </dsp:txXfrm>
    </dsp:sp>
    <dsp:sp modelId="{388FDEFA-559D-4620-A1A4-E2A2E345C530}">
      <dsp:nvSpPr>
        <dsp:cNvPr id="0" name=""/>
        <dsp:cNvSpPr/>
      </dsp:nvSpPr>
      <dsp:spPr>
        <a:xfrm>
          <a:off x="7653549" y="2144039"/>
          <a:ext cx="1348824" cy="134882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>
              <a:latin typeface="Tw Cen MT" panose="020B0602020104020603" pitchFamily="34" charset="0"/>
            </a:rPr>
            <a:t>Help people help themselves</a:t>
          </a:r>
          <a:endParaRPr lang="en-US" sz="1300" kern="1200" dirty="0">
            <a:latin typeface="Tw Cen MT" panose="020B0602020104020603" pitchFamily="34" charset="0"/>
          </a:endParaRPr>
        </a:p>
      </dsp:txBody>
      <dsp:txXfrm>
        <a:off x="7851080" y="2341570"/>
        <a:ext cx="953762" cy="953762"/>
      </dsp:txXfrm>
    </dsp:sp>
    <dsp:sp modelId="{8565659D-F2CC-4663-8076-F33078D0629A}">
      <dsp:nvSpPr>
        <dsp:cNvPr id="0" name=""/>
        <dsp:cNvSpPr/>
      </dsp:nvSpPr>
      <dsp:spPr>
        <a:xfrm rot="1800000">
          <a:off x="6693024" y="3653467"/>
          <a:ext cx="556091" cy="5732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6704199" y="3726410"/>
        <a:ext cx="389264" cy="343950"/>
      </dsp:txXfrm>
    </dsp:sp>
    <dsp:sp modelId="{9BDEE2CF-33D0-4186-B0F9-FFADC3D7B3F6}">
      <dsp:nvSpPr>
        <dsp:cNvPr id="0" name=""/>
        <dsp:cNvSpPr/>
      </dsp:nvSpPr>
      <dsp:spPr>
        <a:xfrm>
          <a:off x="7348676" y="3873063"/>
          <a:ext cx="1348824" cy="134882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>
              <a:latin typeface="Tw Cen MT" panose="020B0602020104020603" pitchFamily="34" charset="0"/>
            </a:rPr>
            <a:t>Learning by doing &amp; believing by seeing</a:t>
          </a:r>
          <a:endParaRPr lang="en-US" sz="1300" kern="1200" dirty="0">
            <a:latin typeface="Tw Cen MT" panose="020B0602020104020603" pitchFamily="34" charset="0"/>
          </a:endParaRPr>
        </a:p>
      </dsp:txBody>
      <dsp:txXfrm>
        <a:off x="7546207" y="4070594"/>
        <a:ext cx="953762" cy="953762"/>
      </dsp:txXfrm>
    </dsp:sp>
    <dsp:sp modelId="{BE288F4A-FD2E-421B-B9FE-33C5ED7F2F78}">
      <dsp:nvSpPr>
        <dsp:cNvPr id="0" name=""/>
        <dsp:cNvSpPr/>
      </dsp:nvSpPr>
      <dsp:spPr>
        <a:xfrm rot="4200000">
          <a:off x="5984626" y="4247884"/>
          <a:ext cx="556091" cy="5732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6039510" y="4284151"/>
        <a:ext cx="389264" cy="343950"/>
      </dsp:txXfrm>
    </dsp:sp>
    <dsp:sp modelId="{273CDF2A-395C-42DA-AF76-1977E41B9CCC}">
      <dsp:nvSpPr>
        <dsp:cNvPr id="0" name=""/>
        <dsp:cNvSpPr/>
      </dsp:nvSpPr>
      <dsp:spPr>
        <a:xfrm>
          <a:off x="6003734" y="5001603"/>
          <a:ext cx="1348824" cy="134882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>
              <a:latin typeface="Tw Cen MT" panose="020B0602020104020603" pitchFamily="34" charset="0"/>
            </a:rPr>
            <a:t>Teach what to want &amp; how to do</a:t>
          </a:r>
          <a:endParaRPr lang="en-US" sz="1300" kern="1200" dirty="0">
            <a:latin typeface="Tw Cen MT" panose="020B0602020104020603" pitchFamily="34" charset="0"/>
          </a:endParaRPr>
        </a:p>
      </dsp:txBody>
      <dsp:txXfrm>
        <a:off x="6201265" y="5199134"/>
        <a:ext cx="953762" cy="953762"/>
      </dsp:txXfrm>
    </dsp:sp>
    <dsp:sp modelId="{E3AB4C3E-02BE-469B-B91C-B08F30284207}">
      <dsp:nvSpPr>
        <dsp:cNvPr id="0" name=""/>
        <dsp:cNvSpPr/>
      </dsp:nvSpPr>
      <dsp:spPr>
        <a:xfrm rot="6600000">
          <a:off x="5059877" y="4247884"/>
          <a:ext cx="556091" cy="5732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5171820" y="4284151"/>
        <a:ext cx="389264" cy="343950"/>
      </dsp:txXfrm>
    </dsp:sp>
    <dsp:sp modelId="{65DB3902-1BC4-4A80-B989-EB9C4CE7AB6B}">
      <dsp:nvSpPr>
        <dsp:cNvPr id="0" name=""/>
        <dsp:cNvSpPr/>
      </dsp:nvSpPr>
      <dsp:spPr>
        <a:xfrm>
          <a:off x="4248037" y="5001603"/>
          <a:ext cx="1348824" cy="134882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Tw Cen MT" panose="020B0602020104020603" pitchFamily="34" charset="0"/>
            </a:rPr>
            <a:t>A two-way channel</a:t>
          </a:r>
          <a:endParaRPr lang="en-US" sz="1300" kern="1200" dirty="0">
            <a:latin typeface="Tw Cen MT" panose="020B0602020104020603" pitchFamily="34" charset="0"/>
          </a:endParaRPr>
        </a:p>
      </dsp:txBody>
      <dsp:txXfrm>
        <a:off x="4445568" y="5199134"/>
        <a:ext cx="953762" cy="953762"/>
      </dsp:txXfrm>
    </dsp:sp>
    <dsp:sp modelId="{2BF45600-80E6-46AB-9C2D-7266036B1A40}">
      <dsp:nvSpPr>
        <dsp:cNvPr id="0" name=""/>
        <dsp:cNvSpPr/>
      </dsp:nvSpPr>
      <dsp:spPr>
        <a:xfrm rot="9000000">
          <a:off x="4351479" y="3653467"/>
          <a:ext cx="556091" cy="5732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4507131" y="3726410"/>
        <a:ext cx="389264" cy="343950"/>
      </dsp:txXfrm>
    </dsp:sp>
    <dsp:sp modelId="{D2F58CE7-6B78-49AD-8F6B-A04CB2E56BCC}">
      <dsp:nvSpPr>
        <dsp:cNvPr id="0" name=""/>
        <dsp:cNvSpPr/>
      </dsp:nvSpPr>
      <dsp:spPr>
        <a:xfrm>
          <a:off x="2903095" y="3873063"/>
          <a:ext cx="1348824" cy="134882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Tw Cen MT" panose="020B0602020104020603" pitchFamily="34" charset="0"/>
            </a:rPr>
            <a:t>Development of individuals, leaders and societies</a:t>
          </a:r>
          <a:endParaRPr lang="en-US" sz="1300" kern="1200" dirty="0">
            <a:latin typeface="Tw Cen MT" panose="020B0602020104020603" pitchFamily="34" charset="0"/>
          </a:endParaRPr>
        </a:p>
      </dsp:txBody>
      <dsp:txXfrm>
        <a:off x="3100626" y="4070594"/>
        <a:ext cx="953762" cy="953762"/>
      </dsp:txXfrm>
    </dsp:sp>
    <dsp:sp modelId="{9D17F326-3A3C-42E7-8A6D-88D5BC5498DF}">
      <dsp:nvSpPr>
        <dsp:cNvPr id="0" name=""/>
        <dsp:cNvSpPr/>
      </dsp:nvSpPr>
      <dsp:spPr>
        <a:xfrm rot="11400000">
          <a:off x="4190898" y="2742768"/>
          <a:ext cx="556091" cy="5732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4356458" y="2871903"/>
        <a:ext cx="389264" cy="343950"/>
      </dsp:txXfrm>
    </dsp:sp>
    <dsp:sp modelId="{CDAA18DA-9F70-4C67-B543-9ED7E1F94D62}">
      <dsp:nvSpPr>
        <dsp:cNvPr id="0" name=""/>
        <dsp:cNvSpPr/>
      </dsp:nvSpPr>
      <dsp:spPr>
        <a:xfrm>
          <a:off x="2598222" y="2144039"/>
          <a:ext cx="1348824" cy="134882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Tw Cen MT" panose="020B0602020104020603" pitchFamily="34" charset="0"/>
            </a:rPr>
            <a:t>Working together and expand welfare</a:t>
          </a:r>
          <a:endParaRPr lang="en-US" sz="1300" kern="1200" dirty="0">
            <a:latin typeface="Tw Cen MT" panose="020B0602020104020603" pitchFamily="34" charset="0"/>
          </a:endParaRPr>
        </a:p>
      </dsp:txBody>
      <dsp:txXfrm>
        <a:off x="2795753" y="2341570"/>
        <a:ext cx="953762" cy="953762"/>
      </dsp:txXfrm>
    </dsp:sp>
    <dsp:sp modelId="{D9384104-7E8A-4554-B673-27B43AF27A30}">
      <dsp:nvSpPr>
        <dsp:cNvPr id="0" name=""/>
        <dsp:cNvSpPr/>
      </dsp:nvSpPr>
      <dsp:spPr>
        <a:xfrm rot="13800000">
          <a:off x="4653272" y="1941912"/>
          <a:ext cx="556091" cy="5732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4790303" y="2120460"/>
        <a:ext cx="389264" cy="343950"/>
      </dsp:txXfrm>
    </dsp:sp>
    <dsp:sp modelId="{D74D9CAB-A100-4820-A7E9-CCBE49B47FA4}">
      <dsp:nvSpPr>
        <dsp:cNvPr id="0" name=""/>
        <dsp:cNvSpPr/>
      </dsp:nvSpPr>
      <dsp:spPr>
        <a:xfrm>
          <a:off x="3476070" y="623561"/>
          <a:ext cx="1348824" cy="134882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Tw Cen MT" panose="020B0602020104020603" pitchFamily="34" charset="0"/>
            </a:rPr>
            <a:t>A continual process</a:t>
          </a:r>
          <a:endParaRPr lang="en-US" sz="1300" kern="1200" dirty="0">
            <a:latin typeface="Tw Cen MT" panose="020B0602020104020603" pitchFamily="34" charset="0"/>
          </a:endParaRPr>
        </a:p>
      </dsp:txBody>
      <dsp:txXfrm>
        <a:off x="3673601" y="821092"/>
        <a:ext cx="953762" cy="9537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A31C01-F72B-4365-B913-33A4F857FE6B}">
      <dsp:nvSpPr>
        <dsp:cNvPr id="0" name=""/>
        <dsp:cNvSpPr/>
      </dsp:nvSpPr>
      <dsp:spPr>
        <a:xfrm>
          <a:off x="0" y="48726"/>
          <a:ext cx="11791666" cy="3422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Tw Cen MT" panose="020B0602020104020603" pitchFamily="34" charset="0"/>
            </a:rPr>
            <a:t>Extension support to all categories of farmers</a:t>
          </a:r>
          <a:endParaRPr lang="en-US" sz="1500" kern="1200" dirty="0">
            <a:latin typeface="Tw Cen MT" panose="020B0602020104020603" pitchFamily="34" charset="0"/>
          </a:endParaRPr>
        </a:p>
      </dsp:txBody>
      <dsp:txXfrm>
        <a:off x="16706" y="65432"/>
        <a:ext cx="11758254" cy="308813"/>
      </dsp:txXfrm>
    </dsp:sp>
    <dsp:sp modelId="{37EA4ACB-147C-4792-8371-048E84C072C9}">
      <dsp:nvSpPr>
        <dsp:cNvPr id="0" name=""/>
        <dsp:cNvSpPr/>
      </dsp:nvSpPr>
      <dsp:spPr>
        <a:xfrm>
          <a:off x="0" y="390951"/>
          <a:ext cx="11791666" cy="2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4385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200" kern="1200" dirty="0" smtClean="0">
              <a:latin typeface="Tw Cen MT" panose="020B0602020104020603" pitchFamily="34" charset="0"/>
            </a:rPr>
            <a:t>All members of all types of rural households</a:t>
          </a:r>
          <a:endParaRPr lang="en-US" sz="1200" kern="1200" dirty="0">
            <a:latin typeface="Tw Cen MT" panose="020B0602020104020603" pitchFamily="34" charset="0"/>
          </a:endParaRPr>
        </a:p>
      </dsp:txBody>
      <dsp:txXfrm>
        <a:off x="0" y="390951"/>
        <a:ext cx="11791666" cy="248400"/>
      </dsp:txXfrm>
    </dsp:sp>
    <dsp:sp modelId="{35FA057D-AF9A-4187-85D9-291E2222C266}">
      <dsp:nvSpPr>
        <dsp:cNvPr id="0" name=""/>
        <dsp:cNvSpPr/>
      </dsp:nvSpPr>
      <dsp:spPr>
        <a:xfrm>
          <a:off x="0" y="639351"/>
          <a:ext cx="11791666" cy="3422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Tw Cen MT" panose="020B0602020104020603" pitchFamily="34" charset="0"/>
            </a:rPr>
            <a:t>Efficient extension service</a:t>
          </a:r>
          <a:endParaRPr lang="en-US" sz="1500" kern="1200" dirty="0">
            <a:latin typeface="Tw Cen MT" panose="020B0602020104020603" pitchFamily="34" charset="0"/>
          </a:endParaRPr>
        </a:p>
      </dsp:txBody>
      <dsp:txXfrm>
        <a:off x="16706" y="656057"/>
        <a:ext cx="11758254" cy="308813"/>
      </dsp:txXfrm>
    </dsp:sp>
    <dsp:sp modelId="{28325EE2-EBD9-4478-8F55-26BD48EA5A40}">
      <dsp:nvSpPr>
        <dsp:cNvPr id="0" name=""/>
        <dsp:cNvSpPr/>
      </dsp:nvSpPr>
      <dsp:spPr>
        <a:xfrm>
          <a:off x="0" y="981576"/>
          <a:ext cx="11791666" cy="2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4385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200" kern="1200" dirty="0" smtClean="0">
              <a:latin typeface="Tw Cen MT" panose="020B0602020104020603" pitchFamily="34" charset="0"/>
            </a:rPr>
            <a:t>Efficiency improved through training, skill development, institutional strengthening, logistic support. </a:t>
          </a:r>
          <a:endParaRPr lang="en-US" sz="1200" kern="1200" dirty="0">
            <a:latin typeface="Tw Cen MT" panose="020B0602020104020603" pitchFamily="34" charset="0"/>
          </a:endParaRPr>
        </a:p>
      </dsp:txBody>
      <dsp:txXfrm>
        <a:off x="0" y="981576"/>
        <a:ext cx="11791666" cy="248400"/>
      </dsp:txXfrm>
    </dsp:sp>
    <dsp:sp modelId="{7C870D9A-701E-488C-B7BD-E646C3CF836D}">
      <dsp:nvSpPr>
        <dsp:cNvPr id="0" name=""/>
        <dsp:cNvSpPr/>
      </dsp:nvSpPr>
      <dsp:spPr>
        <a:xfrm>
          <a:off x="0" y="1229976"/>
          <a:ext cx="11791666" cy="34222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Tw Cen MT" panose="020B0602020104020603" pitchFamily="34" charset="0"/>
            </a:rPr>
            <a:t>Decentralization</a:t>
          </a:r>
          <a:endParaRPr lang="en-US" sz="1500" kern="1200" dirty="0">
            <a:latin typeface="Tw Cen MT" panose="020B0602020104020603" pitchFamily="34" charset="0"/>
          </a:endParaRPr>
        </a:p>
      </dsp:txBody>
      <dsp:txXfrm>
        <a:off x="16706" y="1246682"/>
        <a:ext cx="11758254" cy="308813"/>
      </dsp:txXfrm>
    </dsp:sp>
    <dsp:sp modelId="{B0426E86-649D-424D-A3D8-74F912340F50}">
      <dsp:nvSpPr>
        <dsp:cNvPr id="0" name=""/>
        <dsp:cNvSpPr/>
      </dsp:nvSpPr>
      <dsp:spPr>
        <a:xfrm>
          <a:off x="0" y="1572201"/>
          <a:ext cx="11791666" cy="2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4385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200" kern="1200" dirty="0" err="1" smtClean="0">
              <a:latin typeface="Tw Cen MT" panose="020B0602020104020603" pitchFamily="34" charset="0"/>
            </a:rPr>
            <a:t>Programme</a:t>
          </a:r>
          <a:r>
            <a:rPr lang="en-US" sz="1200" kern="1200" dirty="0" smtClean="0">
              <a:latin typeface="Tw Cen MT" panose="020B0602020104020603" pitchFamily="34" charset="0"/>
            </a:rPr>
            <a:t> must fit in the circumstances of the area and its farm households.</a:t>
          </a:r>
          <a:endParaRPr lang="en-US" sz="1200" kern="1200" dirty="0">
            <a:latin typeface="Tw Cen MT" panose="020B0602020104020603" pitchFamily="34" charset="0"/>
          </a:endParaRPr>
        </a:p>
      </dsp:txBody>
      <dsp:txXfrm>
        <a:off x="0" y="1572201"/>
        <a:ext cx="11791666" cy="248400"/>
      </dsp:txXfrm>
    </dsp:sp>
    <dsp:sp modelId="{381CD40A-BA76-4753-B458-B7EE3ABA1FBC}">
      <dsp:nvSpPr>
        <dsp:cNvPr id="0" name=""/>
        <dsp:cNvSpPr/>
      </dsp:nvSpPr>
      <dsp:spPr>
        <a:xfrm>
          <a:off x="0" y="1820601"/>
          <a:ext cx="11791666" cy="3422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Tw Cen MT" panose="020B0602020104020603" pitchFamily="34" charset="0"/>
            </a:rPr>
            <a:t>Demand-led extension</a:t>
          </a:r>
          <a:endParaRPr lang="en-US" sz="1500" kern="1200" dirty="0">
            <a:latin typeface="Tw Cen MT" panose="020B0602020104020603" pitchFamily="34" charset="0"/>
          </a:endParaRPr>
        </a:p>
      </dsp:txBody>
      <dsp:txXfrm>
        <a:off x="16706" y="1837307"/>
        <a:ext cx="11758254" cy="308813"/>
      </dsp:txXfrm>
    </dsp:sp>
    <dsp:sp modelId="{8C3176DA-D468-4A28-A88F-DB599CAF09BE}">
      <dsp:nvSpPr>
        <dsp:cNvPr id="0" name=""/>
        <dsp:cNvSpPr/>
      </dsp:nvSpPr>
      <dsp:spPr>
        <a:xfrm>
          <a:off x="0" y="2162826"/>
          <a:ext cx="11791666" cy="2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4385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200" kern="1200" dirty="0" err="1" smtClean="0">
              <a:latin typeface="Tw Cen MT" panose="020B0602020104020603" pitchFamily="34" charset="0"/>
            </a:rPr>
            <a:t>Programme</a:t>
          </a:r>
          <a:r>
            <a:rPr lang="en-US" sz="1200" kern="1200" dirty="0" smtClean="0">
              <a:latin typeface="Tw Cen MT" panose="020B0602020104020603" pitchFamily="34" charset="0"/>
            </a:rPr>
            <a:t> will be demand-led, based on local situations and resources. </a:t>
          </a:r>
          <a:endParaRPr lang="en-US" sz="1200" kern="1200" dirty="0">
            <a:latin typeface="Tw Cen MT" panose="020B0602020104020603" pitchFamily="34" charset="0"/>
          </a:endParaRPr>
        </a:p>
      </dsp:txBody>
      <dsp:txXfrm>
        <a:off x="0" y="2162826"/>
        <a:ext cx="11791666" cy="248400"/>
      </dsp:txXfrm>
    </dsp:sp>
    <dsp:sp modelId="{DA94EFB8-0AC3-42BE-AC48-E19DF2C23D8E}">
      <dsp:nvSpPr>
        <dsp:cNvPr id="0" name=""/>
        <dsp:cNvSpPr/>
      </dsp:nvSpPr>
      <dsp:spPr>
        <a:xfrm>
          <a:off x="0" y="2411226"/>
          <a:ext cx="11791666" cy="34222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Tw Cen MT" panose="020B0602020104020603" pitchFamily="34" charset="0"/>
            </a:rPr>
            <a:t>Working with groups of all kinds</a:t>
          </a:r>
          <a:endParaRPr lang="en-US" sz="1500" kern="1200" dirty="0">
            <a:latin typeface="Tw Cen MT" panose="020B0602020104020603" pitchFamily="34" charset="0"/>
          </a:endParaRPr>
        </a:p>
      </dsp:txBody>
      <dsp:txXfrm>
        <a:off x="16706" y="2427932"/>
        <a:ext cx="11758254" cy="308813"/>
      </dsp:txXfrm>
    </dsp:sp>
    <dsp:sp modelId="{E7A67AFB-80DA-465B-A213-DD143C29E724}">
      <dsp:nvSpPr>
        <dsp:cNvPr id="0" name=""/>
        <dsp:cNvSpPr/>
      </dsp:nvSpPr>
      <dsp:spPr>
        <a:xfrm>
          <a:off x="0" y="2796651"/>
          <a:ext cx="11791666" cy="3422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Tw Cen MT" panose="020B0602020104020603" pitchFamily="34" charset="0"/>
            </a:rPr>
            <a:t>Strengthened extension-research linkage</a:t>
          </a:r>
          <a:endParaRPr lang="en-US" sz="1500" kern="1200" dirty="0">
            <a:latin typeface="Tw Cen MT" panose="020B0602020104020603" pitchFamily="34" charset="0"/>
          </a:endParaRPr>
        </a:p>
      </dsp:txBody>
      <dsp:txXfrm>
        <a:off x="16706" y="2813357"/>
        <a:ext cx="11758254" cy="308813"/>
      </dsp:txXfrm>
    </dsp:sp>
    <dsp:sp modelId="{1EE0826E-9BC8-4BFA-8188-674D6131083A}">
      <dsp:nvSpPr>
        <dsp:cNvPr id="0" name=""/>
        <dsp:cNvSpPr/>
      </dsp:nvSpPr>
      <dsp:spPr>
        <a:xfrm>
          <a:off x="0" y="3138876"/>
          <a:ext cx="11791666" cy="2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4385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200" kern="1200" dirty="0" smtClean="0">
              <a:latin typeface="Tw Cen MT" panose="020B0602020104020603" pitchFamily="34" charset="0"/>
            </a:rPr>
            <a:t>Free flow of information between extension and research will be institutionalized through NTCC, ATC. Workshop. </a:t>
          </a:r>
          <a:endParaRPr lang="en-US" sz="1200" kern="1200" dirty="0">
            <a:latin typeface="Tw Cen MT" panose="020B0602020104020603" pitchFamily="34" charset="0"/>
          </a:endParaRPr>
        </a:p>
      </dsp:txBody>
      <dsp:txXfrm>
        <a:off x="0" y="3138876"/>
        <a:ext cx="11791666" cy="248400"/>
      </dsp:txXfrm>
    </dsp:sp>
    <dsp:sp modelId="{6EE622A0-739A-42F5-8145-E4637636D4A3}">
      <dsp:nvSpPr>
        <dsp:cNvPr id="0" name=""/>
        <dsp:cNvSpPr/>
      </dsp:nvSpPr>
      <dsp:spPr>
        <a:xfrm>
          <a:off x="0" y="3387276"/>
          <a:ext cx="11791666" cy="3422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Tw Cen MT" panose="020B0602020104020603" pitchFamily="34" charset="0"/>
            </a:rPr>
            <a:t>Training of extension personnel</a:t>
          </a:r>
          <a:endParaRPr lang="en-US" sz="1500" kern="1200" dirty="0">
            <a:latin typeface="Tw Cen MT" panose="020B0602020104020603" pitchFamily="34" charset="0"/>
          </a:endParaRPr>
        </a:p>
      </dsp:txBody>
      <dsp:txXfrm>
        <a:off x="16706" y="3403982"/>
        <a:ext cx="11758254" cy="308813"/>
      </dsp:txXfrm>
    </dsp:sp>
    <dsp:sp modelId="{F36D4BA5-B433-4072-8755-6CDBE650C0C1}">
      <dsp:nvSpPr>
        <dsp:cNvPr id="0" name=""/>
        <dsp:cNvSpPr/>
      </dsp:nvSpPr>
      <dsp:spPr>
        <a:xfrm>
          <a:off x="0" y="3729501"/>
          <a:ext cx="11791666" cy="2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4385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200" kern="1200" dirty="0" smtClean="0">
              <a:latin typeface="Tw Cen MT" panose="020B0602020104020603" pitchFamily="34" charset="0"/>
            </a:rPr>
            <a:t>Staffs’ training needs should be based on the service requirements of farmers. </a:t>
          </a:r>
          <a:endParaRPr lang="en-US" sz="1200" kern="1200" dirty="0">
            <a:latin typeface="Tw Cen MT" panose="020B0602020104020603" pitchFamily="34" charset="0"/>
          </a:endParaRPr>
        </a:p>
      </dsp:txBody>
      <dsp:txXfrm>
        <a:off x="0" y="3729501"/>
        <a:ext cx="11791666" cy="248400"/>
      </dsp:txXfrm>
    </dsp:sp>
    <dsp:sp modelId="{46E56AA4-3C89-4C5E-9E33-7F96E951EEBC}">
      <dsp:nvSpPr>
        <dsp:cNvPr id="0" name=""/>
        <dsp:cNvSpPr/>
      </dsp:nvSpPr>
      <dsp:spPr>
        <a:xfrm>
          <a:off x="0" y="3977901"/>
          <a:ext cx="11791666" cy="34222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Tw Cen MT" panose="020B0602020104020603" pitchFamily="34" charset="0"/>
            </a:rPr>
            <a:t>Appropriate extension methodology</a:t>
          </a:r>
          <a:endParaRPr lang="en-US" sz="1500" kern="1200" dirty="0">
            <a:latin typeface="Tw Cen MT" panose="020B0602020104020603" pitchFamily="34" charset="0"/>
          </a:endParaRPr>
        </a:p>
      </dsp:txBody>
      <dsp:txXfrm>
        <a:off x="16706" y="3994607"/>
        <a:ext cx="11758254" cy="308813"/>
      </dsp:txXfrm>
    </dsp:sp>
    <dsp:sp modelId="{0FA208A8-A166-49B3-9427-E779CBECD2E2}">
      <dsp:nvSpPr>
        <dsp:cNvPr id="0" name=""/>
        <dsp:cNvSpPr/>
      </dsp:nvSpPr>
      <dsp:spPr>
        <a:xfrm>
          <a:off x="0" y="4320126"/>
          <a:ext cx="11791666" cy="2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4385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200" kern="1200" dirty="0" smtClean="0">
              <a:latin typeface="Tw Cen MT" panose="020B0602020104020603" pitchFamily="34" charset="0"/>
            </a:rPr>
            <a:t>No single method is suitable for all purposes. </a:t>
          </a:r>
          <a:endParaRPr lang="en-US" sz="1200" kern="1200" dirty="0">
            <a:latin typeface="Tw Cen MT" panose="020B0602020104020603" pitchFamily="34" charset="0"/>
          </a:endParaRPr>
        </a:p>
      </dsp:txBody>
      <dsp:txXfrm>
        <a:off x="0" y="4320126"/>
        <a:ext cx="11791666" cy="248400"/>
      </dsp:txXfrm>
    </dsp:sp>
    <dsp:sp modelId="{70B30DF8-A8C5-46C9-B915-CE71B06B3023}">
      <dsp:nvSpPr>
        <dsp:cNvPr id="0" name=""/>
        <dsp:cNvSpPr/>
      </dsp:nvSpPr>
      <dsp:spPr>
        <a:xfrm>
          <a:off x="0" y="4568526"/>
          <a:ext cx="11791666" cy="3422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Tw Cen MT" panose="020B0602020104020603" pitchFamily="34" charset="0"/>
            </a:rPr>
            <a:t>Integrated extension support to farmers</a:t>
          </a:r>
          <a:endParaRPr lang="en-US" sz="1500" kern="1200" dirty="0">
            <a:latin typeface="Tw Cen MT" panose="020B0602020104020603" pitchFamily="34" charset="0"/>
          </a:endParaRPr>
        </a:p>
      </dsp:txBody>
      <dsp:txXfrm>
        <a:off x="16706" y="4585232"/>
        <a:ext cx="11758254" cy="308813"/>
      </dsp:txXfrm>
    </dsp:sp>
    <dsp:sp modelId="{8EACDDA3-C4F3-4349-A17C-135464B8754D}">
      <dsp:nvSpPr>
        <dsp:cNvPr id="0" name=""/>
        <dsp:cNvSpPr/>
      </dsp:nvSpPr>
      <dsp:spPr>
        <a:xfrm>
          <a:off x="0" y="4910751"/>
          <a:ext cx="11791666" cy="2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4385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200" kern="1200" dirty="0" smtClean="0">
              <a:latin typeface="Tw Cen MT" panose="020B0602020104020603" pitchFamily="34" charset="0"/>
            </a:rPr>
            <a:t>All depts., DAE, DLS, DFS, </a:t>
          </a:r>
          <a:r>
            <a:rPr lang="en-US" sz="1200" kern="1200" dirty="0" err="1" smtClean="0">
              <a:latin typeface="Tw Cen MT" panose="020B0602020104020603" pitchFamily="34" charset="0"/>
            </a:rPr>
            <a:t>DoF</a:t>
          </a:r>
          <a:r>
            <a:rPr lang="en-US" sz="1200" kern="1200" dirty="0" smtClean="0">
              <a:latin typeface="Tw Cen MT" panose="020B0602020104020603" pitchFamily="34" charset="0"/>
            </a:rPr>
            <a:t> should provide integrated service to farmers. </a:t>
          </a:r>
          <a:endParaRPr lang="en-US" sz="1200" kern="1200" dirty="0">
            <a:latin typeface="Tw Cen MT" panose="020B0602020104020603" pitchFamily="34" charset="0"/>
          </a:endParaRPr>
        </a:p>
      </dsp:txBody>
      <dsp:txXfrm>
        <a:off x="0" y="4910751"/>
        <a:ext cx="11791666" cy="248400"/>
      </dsp:txXfrm>
    </dsp:sp>
    <dsp:sp modelId="{421E9199-F904-4CAD-8FCD-CE2ECF3DA84C}">
      <dsp:nvSpPr>
        <dsp:cNvPr id="0" name=""/>
        <dsp:cNvSpPr/>
      </dsp:nvSpPr>
      <dsp:spPr>
        <a:xfrm>
          <a:off x="0" y="5159151"/>
          <a:ext cx="11791666" cy="34222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Tw Cen MT" panose="020B0602020104020603" pitchFamily="34" charset="0"/>
            </a:rPr>
            <a:t>Co-ordinated extension activities</a:t>
          </a:r>
          <a:endParaRPr lang="en-US" sz="1500" kern="1200" dirty="0">
            <a:latin typeface="Tw Cen MT" panose="020B0602020104020603" pitchFamily="34" charset="0"/>
          </a:endParaRPr>
        </a:p>
      </dsp:txBody>
      <dsp:txXfrm>
        <a:off x="16706" y="5175857"/>
        <a:ext cx="11758254" cy="308813"/>
      </dsp:txXfrm>
    </dsp:sp>
    <dsp:sp modelId="{57FFD88C-8E6E-4B11-83A4-5E9FBB771521}">
      <dsp:nvSpPr>
        <dsp:cNvPr id="0" name=""/>
        <dsp:cNvSpPr/>
      </dsp:nvSpPr>
      <dsp:spPr>
        <a:xfrm>
          <a:off x="0" y="5501376"/>
          <a:ext cx="11791666" cy="2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4385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200" kern="1200" dirty="0" smtClean="0">
              <a:latin typeface="Tw Cen MT" panose="020B0602020104020603" pitchFamily="34" charset="0"/>
            </a:rPr>
            <a:t>Different agencies working in the same areas will be coordinated their activities at all levels. </a:t>
          </a:r>
          <a:endParaRPr lang="en-US" sz="1200" kern="1200" dirty="0">
            <a:latin typeface="Tw Cen MT" panose="020B0602020104020603" pitchFamily="34" charset="0"/>
          </a:endParaRPr>
        </a:p>
      </dsp:txBody>
      <dsp:txXfrm>
        <a:off x="0" y="5501376"/>
        <a:ext cx="11791666" cy="248400"/>
      </dsp:txXfrm>
    </dsp:sp>
    <dsp:sp modelId="{E9A6CDD1-FFEE-41FB-A7C4-2AE9D6A0708D}">
      <dsp:nvSpPr>
        <dsp:cNvPr id="0" name=""/>
        <dsp:cNvSpPr/>
      </dsp:nvSpPr>
      <dsp:spPr>
        <a:xfrm>
          <a:off x="0" y="5749776"/>
          <a:ext cx="11791666" cy="3422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Tw Cen MT" panose="020B0602020104020603" pitchFamily="34" charset="0"/>
            </a:rPr>
            <a:t>Integrated environmental support</a:t>
          </a:r>
          <a:endParaRPr lang="en-US" sz="1500" kern="1200" dirty="0">
            <a:latin typeface="Tw Cen MT" panose="020B0602020104020603" pitchFamily="34" charset="0"/>
          </a:endParaRPr>
        </a:p>
      </dsp:txBody>
      <dsp:txXfrm>
        <a:off x="16706" y="5766482"/>
        <a:ext cx="11758254" cy="308813"/>
      </dsp:txXfrm>
    </dsp:sp>
    <dsp:sp modelId="{AEC55834-5217-4D3B-94A3-F8DC178A7417}">
      <dsp:nvSpPr>
        <dsp:cNvPr id="0" name=""/>
        <dsp:cNvSpPr/>
      </dsp:nvSpPr>
      <dsp:spPr>
        <a:xfrm>
          <a:off x="0" y="6092001"/>
          <a:ext cx="11791666" cy="2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4385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200" kern="1200" dirty="0" smtClean="0">
              <a:latin typeface="Tw Cen MT" panose="020B0602020104020603" pitchFamily="34" charset="0"/>
            </a:rPr>
            <a:t>Promote environmental friendly practices, </a:t>
          </a:r>
          <a:endParaRPr lang="en-US" sz="1200" kern="1200" dirty="0">
            <a:latin typeface="Tw Cen MT" panose="020B0602020104020603" pitchFamily="34" charset="0"/>
          </a:endParaRPr>
        </a:p>
      </dsp:txBody>
      <dsp:txXfrm>
        <a:off x="0" y="6092001"/>
        <a:ext cx="11791666" cy="2484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A31C01-F72B-4365-B913-33A4F857FE6B}">
      <dsp:nvSpPr>
        <dsp:cNvPr id="0" name=""/>
        <dsp:cNvSpPr/>
      </dsp:nvSpPr>
      <dsp:spPr>
        <a:xfrm>
          <a:off x="0" y="2463"/>
          <a:ext cx="11220771" cy="6294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w Cen MT" panose="020B0602020104020603" pitchFamily="34" charset="0"/>
            </a:rPr>
            <a:t>Changed circumstances and increasing trends</a:t>
          </a:r>
          <a:endParaRPr lang="en-US" sz="2400" kern="1200" dirty="0">
            <a:latin typeface="Tw Cen MT" panose="020B0602020104020603" pitchFamily="34" charset="0"/>
          </a:endParaRPr>
        </a:p>
      </dsp:txBody>
      <dsp:txXfrm>
        <a:off x="30727" y="33190"/>
        <a:ext cx="11159317" cy="568000"/>
      </dsp:txXfrm>
    </dsp:sp>
    <dsp:sp modelId="{35FA057D-AF9A-4187-85D9-291E2222C266}">
      <dsp:nvSpPr>
        <dsp:cNvPr id="0" name=""/>
        <dsp:cNvSpPr/>
      </dsp:nvSpPr>
      <dsp:spPr>
        <a:xfrm>
          <a:off x="0" y="642282"/>
          <a:ext cx="11220771" cy="6294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w Cen MT" panose="020B0602020104020603" pitchFamily="34" charset="0"/>
            </a:rPr>
            <a:t>Increasing both public and private investments </a:t>
          </a:r>
          <a:endParaRPr lang="en-US" sz="2400" kern="1200" dirty="0">
            <a:latin typeface="Tw Cen MT" panose="020B0602020104020603" pitchFamily="34" charset="0"/>
          </a:endParaRPr>
        </a:p>
      </dsp:txBody>
      <dsp:txXfrm>
        <a:off x="30727" y="673009"/>
        <a:ext cx="11159317" cy="568000"/>
      </dsp:txXfrm>
    </dsp:sp>
    <dsp:sp modelId="{7C870D9A-701E-488C-B7BD-E646C3CF836D}">
      <dsp:nvSpPr>
        <dsp:cNvPr id="0" name=""/>
        <dsp:cNvSpPr/>
      </dsp:nvSpPr>
      <dsp:spPr>
        <a:xfrm>
          <a:off x="0" y="1282101"/>
          <a:ext cx="11220771" cy="6294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w Cen MT" panose="020B0602020104020603" pitchFamily="34" charset="0"/>
            </a:rPr>
            <a:t>Veterinary public health and food safety issues</a:t>
          </a:r>
          <a:endParaRPr lang="en-US" sz="2400" kern="1200" dirty="0">
            <a:latin typeface="Tw Cen MT" panose="020B0602020104020603" pitchFamily="34" charset="0"/>
          </a:endParaRPr>
        </a:p>
      </dsp:txBody>
      <dsp:txXfrm>
        <a:off x="30727" y="1312828"/>
        <a:ext cx="11159317" cy="568000"/>
      </dsp:txXfrm>
    </dsp:sp>
    <dsp:sp modelId="{381CD40A-BA76-4753-B458-B7EE3ABA1FBC}">
      <dsp:nvSpPr>
        <dsp:cNvPr id="0" name=""/>
        <dsp:cNvSpPr/>
      </dsp:nvSpPr>
      <dsp:spPr>
        <a:xfrm>
          <a:off x="0" y="1921920"/>
          <a:ext cx="11220771" cy="6294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w Cen MT" panose="020B0602020104020603" pitchFamily="34" charset="0"/>
            </a:rPr>
            <a:t>One stop livestock extension services for backward linkages</a:t>
          </a:r>
          <a:endParaRPr lang="en-US" sz="2400" kern="1200" dirty="0">
            <a:latin typeface="Tw Cen MT" panose="020B0602020104020603" pitchFamily="34" charset="0"/>
          </a:endParaRPr>
        </a:p>
      </dsp:txBody>
      <dsp:txXfrm>
        <a:off x="30727" y="1952647"/>
        <a:ext cx="11159317" cy="568000"/>
      </dsp:txXfrm>
    </dsp:sp>
    <dsp:sp modelId="{DA94EFB8-0AC3-42BE-AC48-E19DF2C23D8E}">
      <dsp:nvSpPr>
        <dsp:cNvPr id="0" name=""/>
        <dsp:cNvSpPr/>
      </dsp:nvSpPr>
      <dsp:spPr>
        <a:xfrm>
          <a:off x="0" y="2561739"/>
          <a:ext cx="11220771" cy="6294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w Cen MT" panose="020B0602020104020603" pitchFamily="34" charset="0"/>
            </a:rPr>
            <a:t>Visualization of different approaches</a:t>
          </a:r>
          <a:endParaRPr lang="en-US" sz="2400" kern="1200" dirty="0">
            <a:latin typeface="Tw Cen MT" panose="020B0602020104020603" pitchFamily="34" charset="0"/>
          </a:endParaRPr>
        </a:p>
      </dsp:txBody>
      <dsp:txXfrm>
        <a:off x="30727" y="2592466"/>
        <a:ext cx="11159317" cy="568000"/>
      </dsp:txXfrm>
    </dsp:sp>
    <dsp:sp modelId="{E7A67AFB-80DA-465B-A213-DD143C29E724}">
      <dsp:nvSpPr>
        <dsp:cNvPr id="0" name=""/>
        <dsp:cNvSpPr/>
      </dsp:nvSpPr>
      <dsp:spPr>
        <a:xfrm>
          <a:off x="0" y="3201558"/>
          <a:ext cx="11220771" cy="6294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w Cen MT" panose="020B0602020104020603" pitchFamily="34" charset="0"/>
            </a:rPr>
            <a:t>Technology transfer to farmers’ level</a:t>
          </a:r>
          <a:endParaRPr lang="en-US" sz="2400" kern="1200" dirty="0">
            <a:latin typeface="Tw Cen MT" panose="020B0602020104020603" pitchFamily="34" charset="0"/>
          </a:endParaRPr>
        </a:p>
      </dsp:txBody>
      <dsp:txXfrm>
        <a:off x="30727" y="3232285"/>
        <a:ext cx="11159317" cy="568000"/>
      </dsp:txXfrm>
    </dsp:sp>
    <dsp:sp modelId="{6EE622A0-739A-42F5-8145-E4637636D4A3}">
      <dsp:nvSpPr>
        <dsp:cNvPr id="0" name=""/>
        <dsp:cNvSpPr/>
      </dsp:nvSpPr>
      <dsp:spPr>
        <a:xfrm>
          <a:off x="0" y="3841377"/>
          <a:ext cx="11220771" cy="6294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w Cen MT" panose="020B0602020104020603" pitchFamily="34" charset="0"/>
            </a:rPr>
            <a:t>Strong linkage among research, extension, education and farmers</a:t>
          </a:r>
          <a:endParaRPr lang="en-US" sz="2400" kern="1200" dirty="0">
            <a:latin typeface="Tw Cen MT" panose="020B0602020104020603" pitchFamily="34" charset="0"/>
          </a:endParaRPr>
        </a:p>
      </dsp:txBody>
      <dsp:txXfrm>
        <a:off x="30727" y="3872104"/>
        <a:ext cx="11159317" cy="568000"/>
      </dsp:txXfrm>
    </dsp:sp>
    <dsp:sp modelId="{46E56AA4-3C89-4C5E-9E33-7F96E951EEBC}">
      <dsp:nvSpPr>
        <dsp:cNvPr id="0" name=""/>
        <dsp:cNvSpPr/>
      </dsp:nvSpPr>
      <dsp:spPr>
        <a:xfrm>
          <a:off x="0" y="4481196"/>
          <a:ext cx="11220771" cy="6294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w Cen MT" panose="020B0602020104020603" pitchFamily="34" charset="0"/>
            </a:rPr>
            <a:t>Impediment of farmers affecting access to extension services</a:t>
          </a:r>
          <a:endParaRPr lang="en-US" sz="2400" kern="1200" dirty="0">
            <a:latin typeface="Tw Cen MT" panose="020B0602020104020603" pitchFamily="34" charset="0"/>
          </a:endParaRPr>
        </a:p>
      </dsp:txBody>
      <dsp:txXfrm>
        <a:off x="30727" y="4511923"/>
        <a:ext cx="11159317" cy="568000"/>
      </dsp:txXfrm>
    </dsp:sp>
    <dsp:sp modelId="{70B30DF8-A8C5-46C9-B915-CE71B06B3023}">
      <dsp:nvSpPr>
        <dsp:cNvPr id="0" name=""/>
        <dsp:cNvSpPr/>
      </dsp:nvSpPr>
      <dsp:spPr>
        <a:xfrm>
          <a:off x="0" y="5121015"/>
          <a:ext cx="11220771" cy="6294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w Cen MT" panose="020B0602020104020603" pitchFamily="34" charset="0"/>
            </a:rPr>
            <a:t>Implementation of decentralized, bottom-up, demand-driven and pluralistic market led extension service</a:t>
          </a:r>
          <a:endParaRPr lang="en-US" sz="2400" kern="1200" dirty="0">
            <a:latin typeface="Tw Cen MT" panose="020B0602020104020603" pitchFamily="34" charset="0"/>
          </a:endParaRPr>
        </a:p>
      </dsp:txBody>
      <dsp:txXfrm>
        <a:off x="30727" y="5151742"/>
        <a:ext cx="11159317" cy="568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3839-2B25-442F-A8E5-12CA17BB4484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7703A-133A-48C2-BE9A-E95041706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22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ae.portal.gov.bd/sites/default/files/files/dae.portal.gov.bd/page/dd7d2be1_aeef_452f_9774_8c23462ab73a/NAEP.pdf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ls.portal.gov.bd/sites/default/files/files/dls.portal.gov.bd/page/b4ea0518_7cf7_43e5_b0b8_756b831991d4/Final%20Draft%20%20of%20National%20Extension%20Policy.pdf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dae.portal.gov.bd/sites/default/files/files/dae.portal.gov.bd/page/dd7d2be1_aeef_452f_9774_8c23462ab73a/NAEP.pdf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7703A-133A-48C2-BE9A-E9504170679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41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Ref. </a:t>
            </a:r>
            <a:r>
              <a:rPr lang="en-US" dirty="0" smtClean="0">
                <a:hlinkClick r:id="rId3"/>
              </a:rPr>
              <a:t>https://dae.portal.gov.bd/sites/default/files/files/dae.portal.gov.bd/page/dd7d2be1_aeef_452f_9774_8c23462ab73a/NAEP.pdf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7703A-133A-48C2-BE9A-E9504170679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53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7703A-133A-48C2-BE9A-E9504170679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88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Ref.</a:t>
            </a:r>
            <a:r>
              <a:rPr lang="en-US" baseline="0" dirty="0" smtClean="0"/>
              <a:t> </a:t>
            </a:r>
            <a:r>
              <a:rPr lang="en-US" dirty="0" smtClean="0">
                <a:hlinkClick r:id="rId3"/>
              </a:rPr>
              <a:t>http://dls.portal.gov.bd/sites/default/files/files/dls.portal.gov.bd/page/b4ea0518_7cf7_43e5_b0b8_756b831991d4/Final%20Draft%20%20of%20National%20Extension%20Policy.pdf</a:t>
            </a:r>
            <a:r>
              <a:rPr lang="en-US" dirty="0" smtClean="0">
                <a:hlinkClick r:id="rId4"/>
              </a:rPr>
              <a:t>http://dae.portal.gov.bd/sites/default/files/files/dae.portal.gov.bd/page/dd7d2be1_aeef_452f_9774_8c23462ab73a/NAEP.pdf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7703A-133A-48C2-BE9A-E9504170679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94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B76C-4E2B-46BC-A9AA-80460ECF1E20}" type="datetime1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70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E3D06-DD2C-40B9-B3B6-D67A01B3519F}" type="datetime1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14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2A7B-8998-4404-BDCA-72ED1BF889E7}" type="datetime1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7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58BC-1F87-451D-AE1F-30E29B6E6B1C}" type="datetime1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949700" cy="365125"/>
          </a:xfrm>
        </p:spPr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97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A524-BB58-4855-91BA-D946358A7B2B}" type="datetime1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775200" cy="365125"/>
          </a:xfrm>
        </p:spPr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6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0CBC-9BFF-46B7-A26B-C3F6F5B8AE23}" type="datetime1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9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CC7B-27D9-4F88-95FD-1EC1A0885D60}" type="datetime1">
              <a:rPr lang="en-US" smtClean="0"/>
              <a:t>7/7/2019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2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E82F-70E8-4EC9-AC86-19DF904E95BE}" type="datetime1">
              <a:rPr lang="en-US" smtClean="0"/>
              <a:t>7/7/2019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8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52F2-CD73-437B-BBDB-620CDADF413D}" type="datetime1">
              <a:rPr lang="en-US" smtClean="0"/>
              <a:t>7/7/2019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2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DD853-E173-480B-9701-72127A2DC6D7}" type="datetime1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7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572C-AC3A-4DDC-9C66-1AB54DB3F91D}" type="datetime1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2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1507373" y="1"/>
            <a:ext cx="698696" cy="128016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44450" cmpd="thinThick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19100"/>
            <a:ext cx="10515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09700"/>
            <a:ext cx="10515600" cy="4767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C00000"/>
                </a:solidFill>
                <a:latin typeface="Tw Cen MT" panose="020B0602020104020603" pitchFamily="34" charset="0"/>
              </a:defRPr>
            </a:lvl1pPr>
          </a:lstStyle>
          <a:p>
            <a:fld id="{1BB8519A-073B-4B1E-B824-8DB18FED9387}" type="datetime1">
              <a:rPr lang="en-US" smtClean="0"/>
              <a:t>7/7/2019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C00000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 smtClean="0"/>
              <a:t>Presented by Md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07373" y="216388"/>
            <a:ext cx="563878" cy="4166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FFFF00"/>
                </a:solidFill>
                <a:latin typeface="Tw Cen MT" panose="020B0602020104020603" pitchFamily="34" charset="0"/>
              </a:defRPr>
            </a:lvl1pPr>
          </a:lstStyle>
          <a:p>
            <a:fld id="{3B1D634B-BCC8-4362-BD66-0337D4142A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36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w Cen MT" panose="020B0602020104020603" pitchFamily="34" charset="0"/>
          <a:ea typeface="+mj-ea"/>
          <a:cs typeface="+mj-cs"/>
        </a:defRPr>
      </a:lvl1pPr>
    </p:titleStyle>
    <p:bodyStyle>
      <a:lvl1pPr marL="228600" indent="-274320" algn="l" defTabSz="914400" rtl="0" eaLnBrk="1" latinLnBrk="0" hangingPunct="1">
        <a:lnSpc>
          <a:spcPct val="10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1pPr>
      <a:lvl2pPr marL="685800" indent="-274320" algn="l" defTabSz="914400" rtl="0" eaLnBrk="1" latinLnBrk="0" hangingPunct="1">
        <a:lnSpc>
          <a:spcPct val="10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500"/>
        </a:spcBef>
        <a:buClr>
          <a:srgbClr val="C00000"/>
        </a:buClr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6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ls.portal.gov.bd/sites/default/files/files/dls.portal.gov.bd/page/b4ea0518_7cf7_43e5_b0b8_756b831991d4/Final%20Draft%20%20of%20National%20Extension%20Policy.pdf" TargetMode="External"/><Relationship Id="rId2" Type="http://schemas.openxmlformats.org/officeDocument/2006/relationships/hyperlink" Target="https://dae.portal.gov.bd/sites/default/files/files/dae.portal.gov.bd/page/dd7d2be1_aeef_452f_9774_8c23462ab73a/NAEP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e.portal.gov.bd/sites/default/files/files/dae.portal.gov.bd/page/dd7d2be1_aeef_452f_9774_8c23462ab73a/NAEP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86854" y="1122363"/>
            <a:ext cx="10754436" cy="2387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AEIS 529: Livestock Extension</a:t>
            </a:r>
            <a:br>
              <a:rPr lang="en-US" sz="3200" dirty="0" smtClean="0">
                <a:solidFill>
                  <a:srgbClr val="002060"/>
                </a:solidFill>
              </a:rPr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800" dirty="0" smtClean="0"/>
              <a:t>Chapter 1: Agricultural Extension Basics</a:t>
            </a:r>
            <a:endParaRPr lang="en-US" sz="4800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255594" y="4299050"/>
            <a:ext cx="9412406" cy="1586552"/>
          </a:xfrm>
        </p:spPr>
        <p:txBody>
          <a:bodyPr>
            <a:normAutofit/>
          </a:bodyPr>
          <a:lstStyle/>
          <a:p>
            <a:r>
              <a:rPr lang="en-US" dirty="0" smtClean="0"/>
              <a:t>Prof </a:t>
            </a:r>
            <a:r>
              <a:rPr lang="en-US" dirty="0" err="1" smtClean="0"/>
              <a:t>Md</a:t>
            </a:r>
            <a:r>
              <a:rPr lang="en-US" dirty="0" smtClean="0"/>
              <a:t> Mahbubul Alam, PhD</a:t>
            </a:r>
          </a:p>
          <a:p>
            <a:r>
              <a:rPr lang="en-US" dirty="0" smtClean="0"/>
              <a:t>Dept. of AEIS, SAU</a:t>
            </a:r>
          </a:p>
        </p:txBody>
      </p:sp>
    </p:spTree>
    <p:extLst>
      <p:ext uri="{BB962C8B-B14F-4D97-AF65-F5344CB8AC3E}">
        <p14:creationId xmlns:p14="http://schemas.microsoft.com/office/powerpoint/2010/main" val="384123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b) Research-Farmer Linkage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On-farm research</a:t>
            </a:r>
          </a:p>
          <a:p>
            <a:pPr lvl="1"/>
            <a:r>
              <a:rPr lang="en-US" dirty="0" smtClean="0"/>
              <a:t>Enables researchers to be updated with farmers’ problems</a:t>
            </a:r>
          </a:p>
          <a:p>
            <a:pPr lvl="1"/>
            <a:r>
              <a:rPr lang="en-US" dirty="0" smtClean="0"/>
              <a:t>Allows researchers to develop context- and location-specific solutions</a:t>
            </a:r>
          </a:p>
          <a:p>
            <a:pPr lvl="1"/>
            <a:r>
              <a:rPr lang="en-US" dirty="0" smtClean="0"/>
              <a:t>Allows joint problem-solving 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Field studies</a:t>
            </a:r>
          </a:p>
          <a:p>
            <a:pPr lvl="1"/>
            <a:r>
              <a:rPr lang="en-US" dirty="0" smtClean="0"/>
              <a:t>Allows researchers and farmers to exchange experience, and giving feedback on specific topics</a:t>
            </a:r>
          </a:p>
          <a:p>
            <a:pPr lvl="1"/>
            <a:r>
              <a:rPr lang="en-US" dirty="0" smtClean="0"/>
              <a:t>Enables researchers to observe field-condition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Participatory data gathering</a:t>
            </a:r>
          </a:p>
          <a:p>
            <a:pPr lvl="1"/>
            <a:r>
              <a:rPr lang="en-US" dirty="0" smtClean="0"/>
              <a:t>e.g. PRA, RRA</a:t>
            </a:r>
          </a:p>
          <a:p>
            <a:pPr lvl="1"/>
            <a:r>
              <a:rPr lang="en-US" dirty="0" smtClean="0"/>
              <a:t>Enables joint identification of problems, and solutions</a:t>
            </a:r>
          </a:p>
          <a:p>
            <a:pPr lvl="1"/>
            <a:r>
              <a:rPr lang="en-US" dirty="0" smtClean="0"/>
              <a:t>Enables researchers to understand farmers’ situation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58BC-1F87-451D-AE1F-30E29B6E6B1C}" type="datetime1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2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c) Extension-Farmer Linkage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Farm and home visit</a:t>
            </a:r>
          </a:p>
          <a:p>
            <a:pPr lvl="1"/>
            <a:r>
              <a:rPr lang="en-US" dirty="0" smtClean="0"/>
              <a:t>Enable extensionists to observe the real situations</a:t>
            </a:r>
          </a:p>
          <a:p>
            <a:pPr lvl="1"/>
            <a:r>
              <a:rPr lang="en-US" dirty="0" smtClean="0"/>
              <a:t>Enable them to discuss and consult on specific problems</a:t>
            </a:r>
          </a:p>
          <a:p>
            <a:pPr lvl="1"/>
            <a:r>
              <a:rPr lang="en-US" dirty="0" smtClean="0"/>
              <a:t>Strengthen understanding between extensionists and farmers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Farmers’ visit to local </a:t>
            </a:r>
            <a:r>
              <a:rPr lang="en-US" b="1" dirty="0" err="1">
                <a:solidFill>
                  <a:srgbClr val="002060"/>
                </a:solidFill>
              </a:rPr>
              <a:t>A</a:t>
            </a:r>
            <a:r>
              <a:rPr lang="en-US" b="1" dirty="0" err="1" smtClean="0">
                <a:solidFill>
                  <a:srgbClr val="002060"/>
                </a:solidFill>
              </a:rPr>
              <a:t>gril</a:t>
            </a:r>
            <a:r>
              <a:rPr lang="en-US" b="1" dirty="0" smtClean="0">
                <a:solidFill>
                  <a:srgbClr val="002060"/>
                </a:solidFill>
              </a:rPr>
              <a:t>. Extension offices</a:t>
            </a:r>
          </a:p>
          <a:p>
            <a:pPr lvl="1"/>
            <a:r>
              <a:rPr lang="en-US" dirty="0" smtClean="0"/>
              <a:t>Allows farmers to seek solutions to farm-related problems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Farmers’ training</a:t>
            </a:r>
          </a:p>
          <a:p>
            <a:pPr lvl="1"/>
            <a:r>
              <a:rPr lang="en-US" dirty="0" smtClean="0"/>
              <a:t>Enable farmers to learn, update their knowledge and skills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Demonstration (method &amp; result)</a:t>
            </a:r>
          </a:p>
          <a:p>
            <a:pPr lvl="1"/>
            <a:r>
              <a:rPr lang="en-US" dirty="0" smtClean="0"/>
              <a:t>Heighten farmers’ interest in new technology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Farm publications</a:t>
            </a:r>
          </a:p>
          <a:p>
            <a:pPr lvl="1"/>
            <a:r>
              <a:rPr lang="en-US" dirty="0" smtClean="0"/>
              <a:t>e.g. circular letter, leaflet, bulletin, pamphlet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58BC-1F87-451D-AE1F-30E29B6E6B1C}" type="datetime1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9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143000" indent="-1143000">
              <a:buFont typeface="+mj-lt"/>
              <a:buAutoNum type="arabicPeriod" startAt="2"/>
            </a:pPr>
            <a:r>
              <a:rPr lang="en-US" dirty="0" smtClean="0"/>
              <a:t>New Agricultural Extension Policy (NAEP)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C82B-CDAB-49E8-9A74-F742F143C4BF}" type="datetime1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240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A524-BB58-4855-91BA-D946358A7B2B}" type="datetime1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52782" y="462047"/>
            <a:ext cx="563878" cy="416658"/>
          </a:xfrm>
        </p:spPr>
        <p:txBody>
          <a:bodyPr/>
          <a:lstStyle/>
          <a:p>
            <a:fld id="{3B1D634B-BCC8-4362-BD66-0337D4142AA5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09739245"/>
              </p:ext>
            </p:extLst>
          </p:nvPr>
        </p:nvGraphicFramePr>
        <p:xfrm>
          <a:off x="163773" y="134500"/>
          <a:ext cx="11791666" cy="6389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8444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143000" indent="-1143000">
              <a:buFont typeface="+mj-lt"/>
              <a:buAutoNum type="arabicPeriod" startAt="3"/>
            </a:pPr>
            <a:r>
              <a:rPr lang="en-US" dirty="0" smtClean="0"/>
              <a:t>National Livestock Extension Policy (NLEP)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C82B-CDAB-49E8-9A74-F742F143C4BF}" type="datetime1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372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A524-BB58-4855-91BA-D946358A7B2B}" type="datetime1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822510" cy="365125"/>
          </a:xfrm>
        </p:spPr>
        <p:txBody>
          <a:bodyPr/>
          <a:lstStyle/>
          <a:p>
            <a:r>
              <a:rPr lang="en-US" dirty="0" smtClean="0"/>
              <a:t>Presented by </a:t>
            </a:r>
            <a:r>
              <a:rPr lang="en-US" dirty="0" err="1" smtClean="0"/>
              <a:t>Md</a:t>
            </a:r>
            <a:r>
              <a:rPr lang="en-US" dirty="0" smtClean="0"/>
              <a:t>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52782" y="462047"/>
            <a:ext cx="563878" cy="416658"/>
          </a:xfrm>
        </p:spPr>
        <p:txBody>
          <a:bodyPr/>
          <a:lstStyle/>
          <a:p>
            <a:fld id="{3B1D634B-BCC8-4362-BD66-0337D4142AA5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832854"/>
              </p:ext>
            </p:extLst>
          </p:nvPr>
        </p:nvGraphicFramePr>
        <p:xfrm>
          <a:off x="232010" y="341194"/>
          <a:ext cx="11220772" cy="5752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742491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NLEP: Objectives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409700"/>
            <a:ext cx="10926170" cy="47672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Fortify </a:t>
            </a:r>
            <a:r>
              <a:rPr lang="en-US" dirty="0"/>
              <a:t>research-extension-farmers linkages, mobilize, build and </a:t>
            </a:r>
            <a:r>
              <a:rPr lang="en-US" b="1" dirty="0"/>
              <a:t>develop farmer groups and producer </a:t>
            </a:r>
            <a:r>
              <a:rPr lang="en-US" dirty="0"/>
              <a:t>organizations for better access to technologies, information and marketing channels; </a:t>
            </a:r>
            <a:endParaRPr lang="en-US" dirty="0" smtClean="0"/>
          </a:p>
          <a:p>
            <a:r>
              <a:rPr lang="en-US" dirty="0" smtClean="0"/>
              <a:t>Promote </a:t>
            </a:r>
            <a:r>
              <a:rPr lang="en-US" dirty="0"/>
              <a:t>sustainable </a:t>
            </a:r>
            <a:r>
              <a:rPr lang="en-US" b="1" dirty="0"/>
              <a:t>improvements in safe milk, meat and eggs production </a:t>
            </a:r>
            <a:r>
              <a:rPr lang="en-US" dirty="0"/>
              <a:t>to satisfy national demands, processing and value addition for optimal income &amp; employment generation; </a:t>
            </a:r>
            <a:endParaRPr lang="en-US" dirty="0" smtClean="0"/>
          </a:p>
          <a:p>
            <a:r>
              <a:rPr lang="en-US" dirty="0" smtClean="0"/>
              <a:t>Facilitate </a:t>
            </a:r>
            <a:r>
              <a:rPr lang="en-US" b="1" dirty="0"/>
              <a:t>increased private sector participation and investments </a:t>
            </a:r>
            <a:r>
              <a:rPr lang="en-US" dirty="0"/>
              <a:t>in livestock production, market development and export of livestock products and by products; 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ontribute </a:t>
            </a:r>
            <a:r>
              <a:rPr lang="en-US" dirty="0"/>
              <a:t>towards </a:t>
            </a:r>
            <a:r>
              <a:rPr lang="en-US" i="1" dirty="0"/>
              <a:t>national food security through enhanced production</a:t>
            </a:r>
            <a:r>
              <a:rPr lang="en-US" dirty="0"/>
              <a:t>, processing and marketing of livestock products; 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trengthen </a:t>
            </a:r>
            <a:r>
              <a:rPr lang="en-US" dirty="0"/>
              <a:t>health services, veterinary </a:t>
            </a:r>
            <a:r>
              <a:rPr lang="en-US" b="1" dirty="0"/>
              <a:t>public health, epidemiology of diseases </a:t>
            </a:r>
            <a:r>
              <a:rPr lang="en-US" dirty="0"/>
              <a:t>and diagnostic facilities, diseases surveillances and reporting; 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ssist </a:t>
            </a:r>
            <a:r>
              <a:rPr lang="en-US" dirty="0"/>
              <a:t>and motivate farmers in adopting suitable technologies through </a:t>
            </a:r>
            <a:r>
              <a:rPr lang="en-US" b="1" dirty="0"/>
              <a:t>capacity building</a:t>
            </a:r>
            <a:r>
              <a:rPr lang="en-US" dirty="0"/>
              <a:t>, harmonize extension services provided by public and private service providers at all levels including input suppliers, livestock commodity producers, producers organization and other agencies</a:t>
            </a:r>
            <a:r>
              <a:rPr lang="en-US" dirty="0" smtClean="0"/>
              <a:t>; </a:t>
            </a:r>
          </a:p>
          <a:p>
            <a:r>
              <a:rPr lang="en-US" dirty="0" smtClean="0"/>
              <a:t>Develop </a:t>
            </a:r>
            <a:r>
              <a:rPr lang="en-US" dirty="0"/>
              <a:t>human resource and skill of extension service providers and farmers.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52F2-CD73-437B-BBDB-620CDADF413D}" type="datetime1">
              <a:rPr lang="en-US" smtClean="0"/>
              <a:t>7/7/2019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166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Livestock Development Issues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58BC-1F87-451D-AE1F-30E29B6E6B1C}" type="datetime1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1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Issues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 security and malnutrition</a:t>
            </a:r>
          </a:p>
          <a:p>
            <a:r>
              <a:rPr lang="en-US" dirty="0" smtClean="0"/>
              <a:t>Food safety issues</a:t>
            </a:r>
          </a:p>
          <a:p>
            <a:r>
              <a:rPr lang="en-US" dirty="0" smtClean="0"/>
              <a:t>Veterinary public health issues</a:t>
            </a:r>
          </a:p>
          <a:p>
            <a:r>
              <a:rPr lang="en-US" dirty="0" smtClean="0"/>
              <a:t>Zoonosis, emerging, and re-emerging issues</a:t>
            </a:r>
          </a:p>
          <a:p>
            <a:r>
              <a:rPr lang="en-US" dirty="0" smtClean="0"/>
              <a:t>Bio-security</a:t>
            </a:r>
          </a:p>
          <a:p>
            <a:r>
              <a:rPr lang="en-US" dirty="0" smtClean="0"/>
              <a:t>Use of ICTs in livestock extension</a:t>
            </a:r>
          </a:p>
          <a:p>
            <a:r>
              <a:rPr lang="en-US" dirty="0" smtClean="0"/>
              <a:t>Disease surveillance, epidemiology &amp; reporting system</a:t>
            </a:r>
          </a:p>
          <a:p>
            <a:r>
              <a:rPr lang="en-US" dirty="0" smtClean="0"/>
              <a:t>Organic farming</a:t>
            </a:r>
          </a:p>
          <a:p>
            <a:r>
              <a:rPr lang="en-US" dirty="0" smtClean="0"/>
              <a:t>Climate change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A524-BB58-4855-91BA-D946358A7B2B}" type="datetime1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err="1"/>
              <a:t>Bhuiyan</a:t>
            </a:r>
            <a:r>
              <a:rPr lang="en-US" sz="2000" b="1" dirty="0"/>
              <a:t>, M.H., Miah, M.A.M., </a:t>
            </a:r>
            <a:r>
              <a:rPr lang="en-US" sz="2000" b="1" dirty="0" err="1"/>
              <a:t>Akanda</a:t>
            </a:r>
            <a:r>
              <a:rPr lang="en-US" sz="2000" b="1" dirty="0"/>
              <a:t>, M. G.R. &amp; Bashar, M.A. 2014. Agricultural Extension Education. Dept. of Agricultural Extension &amp; Information System, </a:t>
            </a:r>
            <a:r>
              <a:rPr lang="en-US" sz="2000" b="1" dirty="0" err="1"/>
              <a:t>Sher</a:t>
            </a:r>
            <a:r>
              <a:rPr lang="en-US" sz="2000" b="1" dirty="0"/>
              <a:t>-e-Bangla Agricultural University, Dhaka. </a:t>
            </a:r>
          </a:p>
          <a:p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://dae.portal.gov.bd/sites/default/files/files/dae.portal.gov.bd/page/dd7d2be1_aeef_452f_9774_8c23462ab73a/NAEP.pdf</a:t>
            </a:r>
            <a:endParaRPr lang="en-US" sz="2000" dirty="0" smtClean="0">
              <a:hlinkClick r:id="rId3"/>
            </a:endParaRPr>
          </a:p>
          <a:p>
            <a:r>
              <a:rPr lang="en-US" sz="2000" dirty="0">
                <a:hlinkClick r:id="rId3"/>
              </a:rPr>
              <a:t>http://dls.portal.gov.bd/sites/default/files/files/dls.portal.gov.bd/page/b4ea0518_7cf7_43e5_b0b8_756b831991d4/Final%20Draft%20%20of%20National%20Extension%20Policy.pdf</a:t>
            </a:r>
            <a:r>
              <a:rPr lang="en-US" sz="2000" dirty="0">
                <a:hlinkClick r:id="rId4"/>
              </a:rPr>
              <a:t>http://dae.portal.gov.bd/sites/default/files/files/dae.portal.gov.bd/page/dd7d2be1_aeef_452f_9774_8c23462ab73a/NAEP.pdf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58BC-1F87-451D-AE1F-30E29B6E6B1C}" type="datetime1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92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5970"/>
            <a:ext cx="10515600" cy="4470993"/>
          </a:xfrm>
        </p:spPr>
        <p:txBody>
          <a:bodyPr>
            <a:normAutofit/>
          </a:bodyPr>
          <a:lstStyle/>
          <a:p>
            <a:pPr marL="411480" indent="-457200">
              <a:buFont typeface="+mj-lt"/>
              <a:buAutoNum type="arabicPeriod"/>
            </a:pPr>
            <a:r>
              <a:rPr lang="en-US" sz="2800" dirty="0" smtClean="0"/>
              <a:t>Concept of Agricultural Extension</a:t>
            </a:r>
          </a:p>
          <a:p>
            <a:pPr marL="411480" indent="-457200">
              <a:buFont typeface="+mj-lt"/>
              <a:buAutoNum type="arabicPeriod"/>
            </a:pPr>
            <a:r>
              <a:rPr lang="en-US" sz="2800" dirty="0" smtClean="0"/>
              <a:t>New Agricultural Extension Policy</a:t>
            </a:r>
          </a:p>
          <a:p>
            <a:pPr marL="411480" indent="-457200">
              <a:buFont typeface="+mj-lt"/>
              <a:buAutoNum type="arabicPeriod"/>
            </a:pPr>
            <a:r>
              <a:rPr lang="en-US" sz="2800" dirty="0" smtClean="0"/>
              <a:t>Livestock Extension in Bangladesh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F001-FEF4-4E76-8AEC-822CB05B4A9E}" type="datetime1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56521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695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143000" indent="-1143000">
              <a:buFont typeface="+mj-lt"/>
              <a:buAutoNum type="arabicPeriod"/>
            </a:pPr>
            <a:r>
              <a:rPr lang="en-US" dirty="0" smtClean="0"/>
              <a:t>Concept </a:t>
            </a:r>
            <a:r>
              <a:rPr lang="en-US" dirty="0" smtClean="0"/>
              <a:t>of Agricultural Extension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6F27-B483-43E1-9810-5F41EA44C08E}" type="datetime1">
              <a:rPr lang="en-US" smtClean="0"/>
              <a:t>7/7/2019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095466" cy="365125"/>
          </a:xfrm>
        </p:spPr>
        <p:txBody>
          <a:bodyPr/>
          <a:lstStyle/>
          <a:p>
            <a:r>
              <a:rPr lang="en-US" smtClean="0"/>
              <a:t>Presented by Md Mahbubul Alam, PhD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8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1594-EDDD-4F00-B205-30BB55DC7A41}" type="datetime1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1" y="6356350"/>
            <a:ext cx="4373880" cy="365125"/>
          </a:xfrm>
        </p:spPr>
        <p:txBody>
          <a:bodyPr/>
          <a:lstStyle/>
          <a:p>
            <a:r>
              <a:rPr lang="en-US" dirty="0" smtClean="0"/>
              <a:t>Presented by </a:t>
            </a:r>
            <a:r>
              <a:rPr lang="en-US" dirty="0" err="1" smtClean="0"/>
              <a:t>Md</a:t>
            </a:r>
            <a:r>
              <a:rPr lang="en-US" dirty="0" smtClean="0"/>
              <a:t>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68939383"/>
              </p:ext>
            </p:extLst>
          </p:nvPr>
        </p:nvGraphicFramePr>
        <p:xfrm>
          <a:off x="464023" y="1173703"/>
          <a:ext cx="10616821" cy="536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09433" y="368490"/>
            <a:ext cx="101266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latin typeface="Tw Cen MT" panose="020B0602020104020603" pitchFamily="34" charset="0"/>
              </a:rPr>
              <a:t>“A process of developing capabilities of the individuals so that they can adequately respond to their situation.”</a:t>
            </a:r>
            <a:endParaRPr lang="en-US" sz="2400" i="1" dirty="0">
              <a:solidFill>
                <a:srgbClr val="C00000"/>
              </a:solidFill>
              <a:latin typeface="Tw Cen MT" panose="020B06020201040206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94346" y="5189744"/>
            <a:ext cx="105404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  <a:latin typeface="Tw Cen MT" panose="020B0602020104020603" pitchFamily="34" charset="0"/>
              </a:rPr>
              <a:t>“An applied social science that deals with principles and methods of extension, communication process, transfer of technology, </a:t>
            </a:r>
            <a:r>
              <a:rPr lang="en-US" sz="2400" i="1" dirty="0" err="1" smtClean="0">
                <a:solidFill>
                  <a:srgbClr val="7030A0"/>
                </a:solidFill>
                <a:latin typeface="Tw Cen MT" panose="020B0602020104020603" pitchFamily="34" charset="0"/>
              </a:rPr>
              <a:t>programme</a:t>
            </a:r>
            <a:r>
              <a:rPr lang="en-US" sz="2400" i="1" dirty="0" smtClean="0">
                <a:solidFill>
                  <a:srgbClr val="7030A0"/>
                </a:solidFill>
                <a:latin typeface="Tw Cen MT" panose="020B0602020104020603" pitchFamily="34" charset="0"/>
              </a:rPr>
              <a:t> building and evaluation with a view to bringing positive changes in a behavior of farming community.”</a:t>
            </a:r>
            <a:endParaRPr lang="en-US" sz="2400" i="1" dirty="0">
              <a:solidFill>
                <a:srgbClr val="7030A0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8975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3936153"/>
              </p:ext>
            </p:extLst>
          </p:nvPr>
        </p:nvGraphicFramePr>
        <p:xfrm>
          <a:off x="218365" y="109182"/>
          <a:ext cx="11600596" cy="6373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58BC-1F87-451D-AE1F-30E29B6E6B1C}" type="datetime1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627696" y="6017796"/>
            <a:ext cx="28796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Tw Cen MT" panose="020B0602020104020603" pitchFamily="34" charset="0"/>
              </a:rPr>
              <a:t>Ref. </a:t>
            </a:r>
            <a:r>
              <a:rPr lang="en-US" sz="1600" i="1" dirty="0" err="1" smtClean="0">
                <a:latin typeface="Tw Cen MT" panose="020B0602020104020603" pitchFamily="34" charset="0"/>
              </a:rPr>
              <a:t>Bhuiyan</a:t>
            </a:r>
            <a:r>
              <a:rPr lang="en-US" sz="1600" i="1" dirty="0" smtClean="0">
                <a:latin typeface="Tw Cen MT" panose="020B0602020104020603" pitchFamily="34" charset="0"/>
              </a:rPr>
              <a:t>, et al. 2014</a:t>
            </a:r>
            <a:endParaRPr lang="en-US" sz="1600" i="1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39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Extension Does?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683" y="1385093"/>
            <a:ext cx="11095629" cy="476726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Identify and overcome problems</a:t>
            </a:r>
            <a:r>
              <a:rPr lang="en-US" dirty="0" smtClean="0"/>
              <a:t>; farm, production &amp; marketing problems through the exchange of information among farmers, extension staffs, input suppliers, credit agencies and marketing agents.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Make better use of existing technology</a:t>
            </a:r>
            <a:r>
              <a:rPr lang="en-US" dirty="0" smtClean="0"/>
              <a:t>; through efficient use of feed, fertilizer, irrigation, etc.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Introduce new technology</a:t>
            </a:r>
            <a:r>
              <a:rPr lang="en-US" dirty="0" smtClean="0"/>
              <a:t>; such as new breeds, new varieties, new crops, new equipment.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Address farmers’ production constraints to research institutions</a:t>
            </a:r>
            <a:r>
              <a:rPr lang="en-US" dirty="0" smtClean="0"/>
              <a:t>; so that appropriate basic, applied or adaptive research can be carried out to address them.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Create opportunities to learn and upgrade farmers’ skills</a:t>
            </a:r>
            <a:r>
              <a:rPr lang="en-US" dirty="0" smtClean="0"/>
              <a:t>; therefore they meet their needs and interest in such a way that leads to self-satisfaction and improve living standards.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58BC-1F87-451D-AE1F-30E29B6E6B1C}" type="datetime1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2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Research-Extension-Farmer Linkage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58BC-1F87-451D-AE1F-30E29B6E6B1C}" type="datetime1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1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58BC-1F87-451D-AE1F-30E29B6E6B1C}" type="datetime1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245591" cy="365125"/>
          </a:xfrm>
        </p:spPr>
        <p:txBody>
          <a:bodyPr/>
          <a:lstStyle/>
          <a:p>
            <a:r>
              <a:rPr lang="en-US" dirty="0" smtClean="0"/>
              <a:t>Presented by </a:t>
            </a:r>
            <a:r>
              <a:rPr lang="en-US" dirty="0" err="1" smtClean="0"/>
              <a:t>Md</a:t>
            </a:r>
            <a:r>
              <a:rPr lang="en-US" dirty="0" smtClean="0"/>
              <a:t>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8</a:t>
            </a:fld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299235" y="216388"/>
            <a:ext cx="11150550" cy="6211065"/>
            <a:chOff x="299235" y="216388"/>
            <a:chExt cx="11150550" cy="6211065"/>
          </a:xfrm>
        </p:grpSpPr>
        <p:grpSp>
          <p:nvGrpSpPr>
            <p:cNvPr id="26" name="Group 25"/>
            <p:cNvGrpSpPr/>
            <p:nvPr/>
          </p:nvGrpSpPr>
          <p:grpSpPr>
            <a:xfrm>
              <a:off x="928049" y="1064525"/>
              <a:ext cx="9880978" cy="4776717"/>
              <a:chOff x="1760561" y="1555845"/>
              <a:chExt cx="8297839" cy="3452885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1760561" y="1705970"/>
                <a:ext cx="2715905" cy="832514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accent6">
                        <a:lumMod val="50000"/>
                      </a:schemeClr>
                    </a:solidFill>
                    <a:latin typeface="Tw Cen MT" panose="020B0602020104020603" pitchFamily="34" charset="0"/>
                  </a:rPr>
                  <a:t>Researchers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7342495" y="1555845"/>
                <a:ext cx="2715905" cy="832514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accent6">
                        <a:lumMod val="50000"/>
                      </a:schemeClr>
                    </a:solidFill>
                    <a:latin typeface="Tw Cen MT" panose="020B0602020104020603" pitchFamily="34" charset="0"/>
                  </a:rPr>
                  <a:t>Extension workers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4558352" y="4176216"/>
                <a:ext cx="2715905" cy="832514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accent6">
                        <a:lumMod val="50000"/>
                      </a:schemeClr>
                    </a:solidFill>
                    <a:latin typeface="Tw Cen MT" panose="020B0602020104020603" pitchFamily="34" charset="0"/>
                  </a:rPr>
                  <a:t>Farmers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latin typeface="Tw Cen MT" panose="020B0602020104020603" pitchFamily="34" charset="0"/>
                </a:endParaRPr>
              </a:p>
            </p:txBody>
          </p:sp>
          <p:cxnSp>
            <p:nvCxnSpPr>
              <p:cNvPr id="15" name="Straight Arrow Connector 14"/>
              <p:cNvCxnSpPr>
                <a:stCxn id="7" idx="6"/>
              </p:cNvCxnSpPr>
              <p:nvPr/>
            </p:nvCxnSpPr>
            <p:spPr>
              <a:xfrm>
                <a:off x="4476466" y="2122227"/>
                <a:ext cx="2975212" cy="0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stCxn id="8" idx="2"/>
              </p:cNvCxnSpPr>
              <p:nvPr/>
            </p:nvCxnSpPr>
            <p:spPr>
              <a:xfrm flipH="1">
                <a:off x="4339988" y="1972102"/>
                <a:ext cx="3002507" cy="0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endCxn id="7" idx="4"/>
              </p:cNvCxnSpPr>
              <p:nvPr/>
            </p:nvCxnSpPr>
            <p:spPr>
              <a:xfrm flipH="1" flipV="1">
                <a:off x="3118514" y="2538484"/>
                <a:ext cx="1576316" cy="1856095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>
                <a:endCxn id="9" idx="2"/>
              </p:cNvCxnSpPr>
              <p:nvPr/>
            </p:nvCxnSpPr>
            <p:spPr>
              <a:xfrm>
                <a:off x="2811439" y="2538484"/>
                <a:ext cx="1746913" cy="2053989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TextBox 27"/>
            <p:cNvSpPr txBox="1"/>
            <p:nvPr/>
          </p:nvSpPr>
          <p:spPr>
            <a:xfrm>
              <a:off x="3902658" y="847802"/>
              <a:ext cx="39999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  <a:latin typeface="Tw Cen MT" panose="020B0602020104020603" pitchFamily="34" charset="0"/>
                </a:rPr>
                <a:t>Joint field visits, formal meetings, newsletters, research publications, etc.</a:t>
              </a:r>
              <a:endParaRPr lang="en-US" dirty="0">
                <a:solidFill>
                  <a:schemeClr val="accent6">
                    <a:lumMod val="50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038600" y="1985258"/>
              <a:ext cx="39999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  <a:latin typeface="Tw Cen MT" panose="020B0602020104020603" pitchFamily="34" charset="0"/>
                </a:rPr>
                <a:t>Joint field visits, formal meetings, verbal communication, etc.</a:t>
              </a:r>
              <a:endParaRPr lang="en-US" dirty="0">
                <a:solidFill>
                  <a:schemeClr val="accent6">
                    <a:lumMod val="50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 rot="3259501">
              <a:off x="2609839" y="3321468"/>
              <a:ext cx="27500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  <a:latin typeface="Tw Cen MT" panose="020B0602020104020603" pitchFamily="34" charset="0"/>
                </a:rPr>
                <a:t>Feedback (visits, verbal communication, letters)</a:t>
              </a:r>
              <a:endParaRPr lang="en-US" dirty="0">
                <a:solidFill>
                  <a:schemeClr val="accent6">
                    <a:lumMod val="50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 rot="3259501">
              <a:off x="886466" y="3635551"/>
              <a:ext cx="35543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  <a:latin typeface="Tw Cen MT" panose="020B0602020104020603" pitchFamily="34" charset="0"/>
                </a:rPr>
                <a:t>Farm visits, on-farm research, field studies, field days, participatory appraisal, rapid rural appraisal, etc.</a:t>
              </a:r>
              <a:endParaRPr lang="en-US" dirty="0">
                <a:solidFill>
                  <a:schemeClr val="accent6">
                    <a:lumMod val="50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 rot="18248915">
              <a:off x="6372374" y="3098625"/>
              <a:ext cx="27500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  <a:latin typeface="Tw Cen MT" panose="020B0602020104020603" pitchFamily="34" charset="0"/>
                </a:rPr>
                <a:t>Feedback (visits, verbal communication, letters)</a:t>
              </a:r>
              <a:endParaRPr lang="en-US" dirty="0">
                <a:solidFill>
                  <a:schemeClr val="accent6">
                    <a:lumMod val="50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 rot="18193760">
              <a:off x="7261315" y="3350320"/>
              <a:ext cx="338784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  <a:latin typeface="Tw Cen MT" panose="020B0602020104020603" pitchFamily="34" charset="0"/>
                </a:rPr>
                <a:t>Farm &amp; home visits, farmers’ training, farmer-group meeting, demonstration, field days, farm publications, etc. </a:t>
              </a:r>
              <a:endParaRPr lang="en-US" dirty="0">
                <a:solidFill>
                  <a:schemeClr val="accent6">
                    <a:lumMod val="50000"/>
                  </a:schemeClr>
                </a:solidFill>
                <a:latin typeface="Tw Cen MT" panose="020B0602020104020603" pitchFamily="34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7192370" y="2216224"/>
              <a:ext cx="1713091" cy="2683324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8" idx="4"/>
            </p:cNvCxnSpPr>
            <p:nvPr/>
          </p:nvCxnSpPr>
          <p:spPr>
            <a:xfrm flipH="1">
              <a:off x="7370179" y="2216224"/>
              <a:ext cx="1821813" cy="2795283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2019869" y="216388"/>
              <a:ext cx="7915701" cy="52059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545084" y="296200"/>
              <a:ext cx="7199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  <a:latin typeface="Tw Cen MT" panose="020B0602020104020603" pitchFamily="34" charset="0"/>
                </a:rPr>
                <a:t>Agricultural Extension Providers, Agricultural Information Service </a:t>
              </a:r>
              <a:r>
                <a:rPr lang="en-US" dirty="0" err="1" smtClean="0">
                  <a:solidFill>
                    <a:schemeClr val="accent6">
                      <a:lumMod val="50000"/>
                    </a:schemeClr>
                  </a:solidFill>
                  <a:latin typeface="Tw Cen MT" panose="020B0602020104020603" pitchFamily="34" charset="0"/>
                </a:rPr>
                <a:t>Centres</a:t>
              </a:r>
              <a:endParaRPr lang="en-US" dirty="0">
                <a:solidFill>
                  <a:schemeClr val="accent6">
                    <a:lumMod val="50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387765" y="5906862"/>
              <a:ext cx="7206612" cy="52059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6">
                    <a:lumMod val="50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776716" y="5961575"/>
              <a:ext cx="53431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  <a:latin typeface="Tw Cen MT" panose="020B0602020104020603" pitchFamily="34" charset="0"/>
                </a:rPr>
                <a:t>Cooperatives, farmer groups</a:t>
              </a:r>
              <a:endParaRPr lang="en-US" dirty="0">
                <a:solidFill>
                  <a:schemeClr val="accent6">
                    <a:lumMod val="50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 rot="16200000">
              <a:off x="-2252896" y="3119754"/>
              <a:ext cx="5624854" cy="52059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 rot="16200000">
              <a:off x="-1811454" y="2922019"/>
              <a:ext cx="47394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  <a:latin typeface="Tw Cen MT" panose="020B0602020104020603" pitchFamily="34" charset="0"/>
                </a:rPr>
                <a:t>Research Institutes, universities, Input providers</a:t>
              </a:r>
              <a:endParaRPr lang="en-US" dirty="0">
                <a:solidFill>
                  <a:schemeClr val="accent6">
                    <a:lumMod val="50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 rot="16200000">
              <a:off x="8377063" y="3155385"/>
              <a:ext cx="5624854" cy="52059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50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 rot="16200000">
              <a:off x="8621085" y="3155069"/>
              <a:ext cx="51342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chemeClr val="accent6">
                      <a:lumMod val="50000"/>
                    </a:schemeClr>
                  </a:solidFill>
                  <a:latin typeface="Tw Cen MT" panose="020B0602020104020603" pitchFamily="34" charset="0"/>
                </a:rPr>
                <a:t>Upazila</a:t>
              </a:r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  <a:latin typeface="Tw Cen MT" panose="020B0602020104020603" pitchFamily="34" charset="0"/>
                </a:rPr>
                <a:t> and district agricultural extension </a:t>
              </a:r>
              <a:r>
                <a:rPr lang="en-US" dirty="0" err="1" smtClean="0">
                  <a:solidFill>
                    <a:schemeClr val="accent6">
                      <a:lumMod val="50000"/>
                    </a:schemeClr>
                  </a:solidFill>
                  <a:latin typeface="Tw Cen MT" panose="020B0602020104020603" pitchFamily="34" charset="0"/>
                </a:rPr>
                <a:t>centres</a:t>
              </a:r>
              <a:endParaRPr lang="en-US" dirty="0">
                <a:solidFill>
                  <a:schemeClr val="accent6">
                    <a:lumMod val="50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39431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a) Research-Extension Linkage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Joint Field Visits</a:t>
            </a:r>
          </a:p>
          <a:p>
            <a:pPr lvl="1"/>
            <a:r>
              <a:rPr lang="en-US" dirty="0" smtClean="0"/>
              <a:t>e.g. newsletter, brochures, folders, booklets</a:t>
            </a:r>
          </a:p>
          <a:p>
            <a:pPr lvl="1"/>
            <a:r>
              <a:rPr lang="en-US" dirty="0" smtClean="0"/>
              <a:t>Observe fields conditions </a:t>
            </a:r>
          </a:p>
          <a:p>
            <a:pPr lvl="1"/>
            <a:r>
              <a:rPr lang="en-US" dirty="0" smtClean="0"/>
              <a:t>Enables researchers to understand farmers and extension needs</a:t>
            </a:r>
          </a:p>
          <a:p>
            <a:pPr lvl="1"/>
            <a:r>
              <a:rPr lang="en-US" dirty="0" smtClean="0"/>
              <a:t>Enables extensionists to be updated with latest research and disseminate accordingly</a:t>
            </a:r>
          </a:p>
          <a:p>
            <a:r>
              <a:rPr lang="en-US" dirty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Formal Meeting</a:t>
            </a:r>
          </a:p>
          <a:p>
            <a:pPr lvl="1"/>
            <a:r>
              <a:rPr lang="en-US" dirty="0" smtClean="0"/>
              <a:t>e.g. seminars, workshops</a:t>
            </a:r>
          </a:p>
          <a:p>
            <a:pPr lvl="1"/>
            <a:r>
              <a:rPr lang="en-US" dirty="0" smtClean="0"/>
              <a:t>Share experiences,</a:t>
            </a:r>
          </a:p>
          <a:p>
            <a:pPr lvl="1"/>
            <a:r>
              <a:rPr lang="en-US" dirty="0" smtClean="0"/>
              <a:t>Allow questions and immediate feedback </a:t>
            </a: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Research Publications</a:t>
            </a:r>
          </a:p>
          <a:p>
            <a:pPr lvl="1"/>
            <a:r>
              <a:rPr lang="en-US" dirty="0"/>
              <a:t>e.g. newsletter, brochures, folders, booklets</a:t>
            </a:r>
          </a:p>
          <a:p>
            <a:pPr lvl="1"/>
            <a:r>
              <a:rPr lang="en-US" dirty="0" smtClean="0"/>
              <a:t>Present research result in simple, easy-to-understand format</a:t>
            </a:r>
          </a:p>
          <a:p>
            <a:pPr lvl="1"/>
            <a:r>
              <a:rPr lang="en-US" dirty="0" smtClean="0"/>
              <a:t>Provides ‘first-hand’ tools fro extensionists about a field-related problem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52F2-CD73-437B-BBDB-620CDADF413D}" type="datetime1">
              <a:rPr lang="en-US" smtClean="0"/>
              <a:t>7/7/2019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 Mahbubul Alam, PhD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D634B-BCC8-4362-BD66-0337D4142A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7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3076</TotalTime>
  <Words>1328</Words>
  <Application>Microsoft Office PowerPoint</Application>
  <PresentationFormat>Widescreen</PresentationFormat>
  <Paragraphs>203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Courier New</vt:lpstr>
      <vt:lpstr>Tw Cen MT</vt:lpstr>
      <vt:lpstr>Wingdings</vt:lpstr>
      <vt:lpstr>Office Theme</vt:lpstr>
      <vt:lpstr>AEIS 529: Livestock Extension  Chapter 1: Agricultural Extension Basics</vt:lpstr>
      <vt:lpstr>Outline</vt:lpstr>
      <vt:lpstr>Concept of Agricultural Extension</vt:lpstr>
      <vt:lpstr>PowerPoint Presentation</vt:lpstr>
      <vt:lpstr>PowerPoint Presentation</vt:lpstr>
      <vt:lpstr>What Extension Does?</vt:lpstr>
      <vt:lpstr>Research-Extension-Farmer Linkage</vt:lpstr>
      <vt:lpstr>PowerPoint Presentation</vt:lpstr>
      <vt:lpstr>a) Research-Extension Linkage</vt:lpstr>
      <vt:lpstr>b) Research-Farmer Linkage</vt:lpstr>
      <vt:lpstr>c) Extension-Farmer Linkage</vt:lpstr>
      <vt:lpstr>New Agricultural Extension Policy (NAEP)</vt:lpstr>
      <vt:lpstr>PowerPoint Presentation</vt:lpstr>
      <vt:lpstr>National Livestock Extension Policy (NLEP)</vt:lpstr>
      <vt:lpstr>PowerPoint Presentation</vt:lpstr>
      <vt:lpstr>NLEP: Objectives</vt:lpstr>
      <vt:lpstr>Emerging Livestock Development Issues</vt:lpstr>
      <vt:lpstr>Emerging Issues</vt:lpstr>
      <vt:lpstr>References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Mahbubul Alam</dc:creator>
  <cp:lastModifiedBy>USER</cp:lastModifiedBy>
  <cp:revision>197</cp:revision>
  <dcterms:created xsi:type="dcterms:W3CDTF">2019-02-07T14:29:02Z</dcterms:created>
  <dcterms:modified xsi:type="dcterms:W3CDTF">2019-07-07T04:30:47Z</dcterms:modified>
</cp:coreProperties>
</file>